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F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12" autoAdjust="0"/>
  </p:normalViewPr>
  <p:slideViewPr>
    <p:cSldViewPr snapToGrid="0" snapToObjects="1">
      <p:cViewPr varScale="1">
        <p:scale>
          <a:sx n="86" d="100"/>
          <a:sy n="86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62165ED-5483-4AA5-B5A5-06F68555C5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B7F3C8-B7C2-4C52-B666-8A5D5FE190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29C51-8CFE-4E5A-8502-C59287B2DF8E}" type="datetimeFigureOut">
              <a:rPr lang="en-US" smtClean="0"/>
              <a:t>2021-03-06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345465-AF60-460A-A562-0FCD50DAE9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5CE3F1-7287-4244-AC62-397E5044B1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53DCB-1788-4585-AA3A-820251EED0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6704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E559A7-538A-4B22-8236-E8BA2F116471}" type="datetimeFigureOut">
              <a:rPr lang="en-US" smtClean="0"/>
              <a:t>2021-03-06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6CDBF0-FD59-4C9C-BA6C-70411B4A3C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379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C3F5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867906"/>
            <a:ext cx="12192000" cy="59900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iamond 9"/>
          <p:cNvSpPr/>
          <p:nvPr userDrawn="1"/>
        </p:nvSpPr>
        <p:spPr>
          <a:xfrm>
            <a:off x="5615553" y="994961"/>
            <a:ext cx="960894" cy="960894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483516"/>
            <a:ext cx="12192000" cy="1100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Diamond 6"/>
          <p:cNvSpPr/>
          <p:nvPr userDrawn="1"/>
        </p:nvSpPr>
        <p:spPr>
          <a:xfrm>
            <a:off x="5762787" y="1142194"/>
            <a:ext cx="666427" cy="666427"/>
          </a:xfrm>
          <a:prstGeom prst="diamond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149090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45228"/>
            <a:ext cx="10515600" cy="650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7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838200" y="2254036"/>
            <a:ext cx="3971925" cy="3971925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/>
          <p:cNvCxnSpPr>
            <a:stCxn id="12" idx="0"/>
            <a:endCxn id="12" idx="4"/>
          </p:cNvCxnSpPr>
          <p:nvPr userDrawn="1"/>
        </p:nvCxnSpPr>
        <p:spPr>
          <a:xfrm>
            <a:off x="2824163" y="2254036"/>
            <a:ext cx="0" cy="3971925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12" idx="6"/>
            <a:endCxn id="12" idx="2"/>
          </p:cNvCxnSpPr>
          <p:nvPr userDrawn="1"/>
        </p:nvCxnSpPr>
        <p:spPr>
          <a:xfrm flipH="1">
            <a:off x="838200" y="4239999"/>
            <a:ext cx="3971925" cy="0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 userDrawn="1"/>
        </p:nvSpPr>
        <p:spPr>
          <a:xfrm>
            <a:off x="2443913" y="3859749"/>
            <a:ext cx="760498" cy="760498"/>
          </a:xfrm>
          <a:prstGeom prst="ellipse">
            <a:avLst/>
          </a:prstGeom>
          <a:solidFill>
            <a:schemeClr val="bg2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 19"/>
          <p:cNvSpPr>
            <a:spLocks noChangeArrowheads="1"/>
          </p:cNvSpPr>
          <p:nvPr userDrawn="1"/>
        </p:nvSpPr>
        <p:spPr bwMode="auto">
          <a:xfrm>
            <a:off x="2569426" y="3980864"/>
            <a:ext cx="515826" cy="492870"/>
          </a:xfrm>
          <a:custGeom>
            <a:avLst/>
            <a:gdLst>
              <a:gd name="T0" fmla="*/ 217915650 w 1691"/>
              <a:gd name="T1" fmla="*/ 79529845 h 1610"/>
              <a:gd name="T2" fmla="*/ 134617743 w 1691"/>
              <a:gd name="T3" fmla="*/ 79529845 h 1610"/>
              <a:gd name="T4" fmla="*/ 109344775 w 1691"/>
              <a:gd name="T5" fmla="*/ 0 h 1610"/>
              <a:gd name="T6" fmla="*/ 83169163 w 1691"/>
              <a:gd name="T7" fmla="*/ 79141154 h 1610"/>
              <a:gd name="T8" fmla="*/ 0 w 1691"/>
              <a:gd name="T9" fmla="*/ 78882026 h 1610"/>
              <a:gd name="T10" fmla="*/ 773542 w 1691"/>
              <a:gd name="T11" fmla="*/ 79529845 h 1610"/>
              <a:gd name="T12" fmla="*/ 0 w 1691"/>
              <a:gd name="T13" fmla="*/ 79529845 h 1610"/>
              <a:gd name="T14" fmla="*/ 67308872 w 1691"/>
              <a:gd name="T15" fmla="*/ 128491276 h 1610"/>
              <a:gd name="T16" fmla="*/ 41778056 w 1691"/>
              <a:gd name="T17" fmla="*/ 208150325 h 1610"/>
              <a:gd name="T18" fmla="*/ 109086928 w 1691"/>
              <a:gd name="T19" fmla="*/ 159059690 h 1610"/>
              <a:gd name="T20" fmla="*/ 175880105 w 1691"/>
              <a:gd name="T21" fmla="*/ 208409453 h 1610"/>
              <a:gd name="T22" fmla="*/ 150478034 w 1691"/>
              <a:gd name="T23" fmla="*/ 128750044 h 1610"/>
              <a:gd name="T24" fmla="*/ 217915650 w 1691"/>
              <a:gd name="T25" fmla="*/ 79529845 h 1610"/>
              <a:gd name="T26" fmla="*/ 153185609 w 1691"/>
              <a:gd name="T27" fmla="*/ 177064016 h 1610"/>
              <a:gd name="T28" fmla="*/ 108829081 w 1691"/>
              <a:gd name="T29" fmla="*/ 144422942 h 1610"/>
              <a:gd name="T30" fmla="*/ 64214347 w 1691"/>
              <a:gd name="T31" fmla="*/ 177064016 h 1610"/>
              <a:gd name="T32" fmla="*/ 81363874 w 1691"/>
              <a:gd name="T33" fmla="*/ 124346315 h 1610"/>
              <a:gd name="T34" fmla="*/ 36749140 w 1691"/>
              <a:gd name="T35" fmla="*/ 91705241 h 1610"/>
              <a:gd name="T36" fmla="*/ 37264834 w 1691"/>
              <a:gd name="T37" fmla="*/ 91705241 h 1610"/>
              <a:gd name="T38" fmla="*/ 36491293 w 1691"/>
              <a:gd name="T39" fmla="*/ 91187346 h 1610"/>
              <a:gd name="T40" fmla="*/ 91679195 w 1691"/>
              <a:gd name="T41" fmla="*/ 91446473 h 1610"/>
              <a:gd name="T42" fmla="*/ 109086928 w 1691"/>
              <a:gd name="T43" fmla="*/ 38728772 h 1610"/>
              <a:gd name="T44" fmla="*/ 125978608 w 1691"/>
              <a:gd name="T45" fmla="*/ 91705241 h 1610"/>
              <a:gd name="T46" fmla="*/ 181424716 w 1691"/>
              <a:gd name="T47" fmla="*/ 91705241 h 1610"/>
              <a:gd name="T48" fmla="*/ 136552135 w 1691"/>
              <a:gd name="T49" fmla="*/ 124605443 h 1610"/>
              <a:gd name="T50" fmla="*/ 153185609 w 1691"/>
              <a:gd name="T51" fmla="*/ 177064016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0"/>
          </p:nvPr>
        </p:nvSpPr>
        <p:spPr>
          <a:xfrm>
            <a:off x="5972175" y="3092450"/>
            <a:ext cx="5381625" cy="2314575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3071976" y="2867378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1405389" y="2867378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3071976" y="4625110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1405389" y="4625110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1970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867906"/>
            <a:ext cx="12192000" cy="59900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5615553" y="994961"/>
            <a:ext cx="960894" cy="960894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483516"/>
            <a:ext cx="12192000" cy="1100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762787" y="1142194"/>
            <a:ext cx="666427" cy="666427"/>
          </a:xfrm>
          <a:prstGeom prst="diamond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149090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445228"/>
            <a:ext cx="10515600" cy="650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7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Oval 10"/>
          <p:cNvSpPr/>
          <p:nvPr userDrawn="1"/>
        </p:nvSpPr>
        <p:spPr>
          <a:xfrm>
            <a:off x="838200" y="2247337"/>
            <a:ext cx="3971925" cy="3971925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/>
          <p:cNvCxnSpPr>
            <a:stCxn id="15" idx="0"/>
            <a:endCxn id="15" idx="4"/>
          </p:cNvCxnSpPr>
          <p:nvPr userDrawn="1"/>
        </p:nvCxnSpPr>
        <p:spPr>
          <a:xfrm>
            <a:off x="2824163" y="2247337"/>
            <a:ext cx="0" cy="3971925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15" idx="6"/>
            <a:endCxn id="15" idx="2"/>
          </p:cNvCxnSpPr>
          <p:nvPr userDrawn="1"/>
        </p:nvCxnSpPr>
        <p:spPr>
          <a:xfrm flipH="1">
            <a:off x="838200" y="4233300"/>
            <a:ext cx="3971925" cy="0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 27"/>
          <p:cNvSpPr>
            <a:spLocks noChangeArrowheads="1"/>
          </p:cNvSpPr>
          <p:nvPr userDrawn="1"/>
        </p:nvSpPr>
        <p:spPr bwMode="auto">
          <a:xfrm rot="16200000">
            <a:off x="812527" y="2222633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4" name="Oval 13"/>
          <p:cNvSpPr/>
          <p:nvPr userDrawn="1"/>
        </p:nvSpPr>
        <p:spPr>
          <a:xfrm>
            <a:off x="2443913" y="3853050"/>
            <a:ext cx="760498" cy="760498"/>
          </a:xfrm>
          <a:prstGeom prst="ellipse">
            <a:avLst/>
          </a:prstGeom>
          <a:solidFill>
            <a:schemeClr val="bg2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 19"/>
          <p:cNvSpPr>
            <a:spLocks noChangeArrowheads="1"/>
          </p:cNvSpPr>
          <p:nvPr userDrawn="1"/>
        </p:nvSpPr>
        <p:spPr bwMode="auto">
          <a:xfrm>
            <a:off x="2569426" y="3974165"/>
            <a:ext cx="515826" cy="492870"/>
          </a:xfrm>
          <a:custGeom>
            <a:avLst/>
            <a:gdLst>
              <a:gd name="T0" fmla="*/ 217915650 w 1691"/>
              <a:gd name="T1" fmla="*/ 79529845 h 1610"/>
              <a:gd name="T2" fmla="*/ 134617743 w 1691"/>
              <a:gd name="T3" fmla="*/ 79529845 h 1610"/>
              <a:gd name="T4" fmla="*/ 109344775 w 1691"/>
              <a:gd name="T5" fmla="*/ 0 h 1610"/>
              <a:gd name="T6" fmla="*/ 83169163 w 1691"/>
              <a:gd name="T7" fmla="*/ 79141154 h 1610"/>
              <a:gd name="T8" fmla="*/ 0 w 1691"/>
              <a:gd name="T9" fmla="*/ 78882026 h 1610"/>
              <a:gd name="T10" fmla="*/ 773542 w 1691"/>
              <a:gd name="T11" fmla="*/ 79529845 h 1610"/>
              <a:gd name="T12" fmla="*/ 0 w 1691"/>
              <a:gd name="T13" fmla="*/ 79529845 h 1610"/>
              <a:gd name="T14" fmla="*/ 67308872 w 1691"/>
              <a:gd name="T15" fmla="*/ 128491276 h 1610"/>
              <a:gd name="T16" fmla="*/ 41778056 w 1691"/>
              <a:gd name="T17" fmla="*/ 208150325 h 1610"/>
              <a:gd name="T18" fmla="*/ 109086928 w 1691"/>
              <a:gd name="T19" fmla="*/ 159059690 h 1610"/>
              <a:gd name="T20" fmla="*/ 175880105 w 1691"/>
              <a:gd name="T21" fmla="*/ 208409453 h 1610"/>
              <a:gd name="T22" fmla="*/ 150478034 w 1691"/>
              <a:gd name="T23" fmla="*/ 128750044 h 1610"/>
              <a:gd name="T24" fmla="*/ 217915650 w 1691"/>
              <a:gd name="T25" fmla="*/ 79529845 h 1610"/>
              <a:gd name="T26" fmla="*/ 153185609 w 1691"/>
              <a:gd name="T27" fmla="*/ 177064016 h 1610"/>
              <a:gd name="T28" fmla="*/ 108829081 w 1691"/>
              <a:gd name="T29" fmla="*/ 144422942 h 1610"/>
              <a:gd name="T30" fmla="*/ 64214347 w 1691"/>
              <a:gd name="T31" fmla="*/ 177064016 h 1610"/>
              <a:gd name="T32" fmla="*/ 81363874 w 1691"/>
              <a:gd name="T33" fmla="*/ 124346315 h 1610"/>
              <a:gd name="T34" fmla="*/ 36749140 w 1691"/>
              <a:gd name="T35" fmla="*/ 91705241 h 1610"/>
              <a:gd name="T36" fmla="*/ 37264834 w 1691"/>
              <a:gd name="T37" fmla="*/ 91705241 h 1610"/>
              <a:gd name="T38" fmla="*/ 36491293 w 1691"/>
              <a:gd name="T39" fmla="*/ 91187346 h 1610"/>
              <a:gd name="T40" fmla="*/ 91679195 w 1691"/>
              <a:gd name="T41" fmla="*/ 91446473 h 1610"/>
              <a:gd name="T42" fmla="*/ 109086928 w 1691"/>
              <a:gd name="T43" fmla="*/ 38728772 h 1610"/>
              <a:gd name="T44" fmla="*/ 125978608 w 1691"/>
              <a:gd name="T45" fmla="*/ 91705241 h 1610"/>
              <a:gd name="T46" fmla="*/ 181424716 w 1691"/>
              <a:gd name="T47" fmla="*/ 91705241 h 1610"/>
              <a:gd name="T48" fmla="*/ 136552135 w 1691"/>
              <a:gd name="T49" fmla="*/ 124605443 h 1610"/>
              <a:gd name="T50" fmla="*/ 153185609 w 1691"/>
              <a:gd name="T51" fmla="*/ 177064016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6" name="Text Placeholder 20"/>
          <p:cNvSpPr>
            <a:spLocks noGrp="1"/>
          </p:cNvSpPr>
          <p:nvPr>
            <p:ph type="body" sz="quarter" idx="10"/>
          </p:nvPr>
        </p:nvSpPr>
        <p:spPr>
          <a:xfrm>
            <a:off x="7323667" y="2979538"/>
            <a:ext cx="4030133" cy="114754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Oval 22"/>
          <p:cNvSpPr/>
          <p:nvPr userDrawn="1"/>
        </p:nvSpPr>
        <p:spPr>
          <a:xfrm>
            <a:off x="845224" y="2239145"/>
            <a:ext cx="3971925" cy="3971925"/>
          </a:xfrm>
          <a:prstGeom prst="ellipse">
            <a:avLst/>
          </a:prstGeom>
          <a:noFill/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3071976" y="2860679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1405389" y="2860679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3071976" y="4618411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1405389" y="4618411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7323667" y="4357020"/>
            <a:ext cx="4030133" cy="114754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Freeform 15"/>
          <p:cNvSpPr>
            <a:spLocks noChangeArrowheads="1"/>
          </p:cNvSpPr>
          <p:nvPr userDrawn="1"/>
        </p:nvSpPr>
        <p:spPr bwMode="auto">
          <a:xfrm>
            <a:off x="6143178" y="2979538"/>
            <a:ext cx="804121" cy="1147549"/>
          </a:xfrm>
          <a:custGeom>
            <a:avLst/>
            <a:gdLst>
              <a:gd name="T0" fmla="*/ 71002908 w 1269"/>
              <a:gd name="T1" fmla="*/ 259114 h 1813"/>
              <a:gd name="T2" fmla="*/ 62306020 w 1269"/>
              <a:gd name="T3" fmla="*/ 1554323 h 1813"/>
              <a:gd name="T4" fmla="*/ 53998599 w 1269"/>
              <a:gd name="T5" fmla="*/ 3496957 h 1813"/>
              <a:gd name="T6" fmla="*/ 26350428 w 1269"/>
              <a:gd name="T7" fmla="*/ 16966197 h 1813"/>
              <a:gd name="T8" fmla="*/ 5581515 w 1269"/>
              <a:gd name="T9" fmla="*/ 47272438 h 1813"/>
              <a:gd name="T10" fmla="*/ 2206738 w 1269"/>
              <a:gd name="T11" fmla="*/ 61778133 h 1813"/>
              <a:gd name="T12" fmla="*/ 1038338 w 1269"/>
              <a:gd name="T13" fmla="*/ 70326011 h 1813"/>
              <a:gd name="T14" fmla="*/ 1946973 w 1269"/>
              <a:gd name="T15" fmla="*/ 88716974 h 1813"/>
              <a:gd name="T16" fmla="*/ 6619852 w 1269"/>
              <a:gd name="T17" fmla="*/ 111770547 h 1813"/>
              <a:gd name="T18" fmla="*/ 8826590 w 1269"/>
              <a:gd name="T19" fmla="*/ 119800196 h 1813"/>
              <a:gd name="T20" fmla="*/ 778933 w 1269"/>
              <a:gd name="T21" fmla="*/ 139356812 h 1813"/>
              <a:gd name="T22" fmla="*/ 31153010 w 1269"/>
              <a:gd name="T23" fmla="*/ 195565798 h 1813"/>
              <a:gd name="T24" fmla="*/ 63084953 w 1269"/>
              <a:gd name="T25" fmla="*/ 225095057 h 1813"/>
              <a:gd name="T26" fmla="*/ 101377345 w 1269"/>
              <a:gd name="T27" fmla="*/ 225095057 h 1813"/>
              <a:gd name="T28" fmla="*/ 132919461 w 1269"/>
              <a:gd name="T29" fmla="*/ 195565798 h 1813"/>
              <a:gd name="T30" fmla="*/ 163813067 w 1269"/>
              <a:gd name="T31" fmla="*/ 139356812 h 1813"/>
              <a:gd name="T32" fmla="*/ 155505645 w 1269"/>
              <a:gd name="T33" fmla="*/ 119800196 h 1813"/>
              <a:gd name="T34" fmla="*/ 158490956 w 1269"/>
              <a:gd name="T35" fmla="*/ 110216224 h 1813"/>
              <a:gd name="T36" fmla="*/ 160827396 w 1269"/>
              <a:gd name="T37" fmla="*/ 98560060 h 1813"/>
              <a:gd name="T38" fmla="*/ 163034133 w 1269"/>
              <a:gd name="T39" fmla="*/ 83536497 h 1813"/>
              <a:gd name="T40" fmla="*/ 163813067 w 1269"/>
              <a:gd name="T41" fmla="*/ 71621220 h 1813"/>
              <a:gd name="T42" fmla="*/ 163553302 w 1269"/>
              <a:gd name="T43" fmla="*/ 66569940 h 1813"/>
              <a:gd name="T44" fmla="*/ 162774729 w 1269"/>
              <a:gd name="T45" fmla="*/ 60742038 h 1813"/>
              <a:gd name="T46" fmla="*/ 162255560 w 1269"/>
              <a:gd name="T47" fmla="*/ 56727213 h 1813"/>
              <a:gd name="T48" fmla="*/ 161087160 w 1269"/>
              <a:gd name="T49" fmla="*/ 52582472 h 1813"/>
              <a:gd name="T50" fmla="*/ 159789058 w 1269"/>
              <a:gd name="T51" fmla="*/ 48567647 h 1813"/>
              <a:gd name="T52" fmla="*/ 156933450 w 1269"/>
              <a:gd name="T53" fmla="*/ 41962404 h 1813"/>
              <a:gd name="T54" fmla="*/ 154726712 w 1269"/>
              <a:gd name="T55" fmla="*/ 38206693 h 1813"/>
              <a:gd name="T56" fmla="*/ 152390272 w 1269"/>
              <a:gd name="T57" fmla="*/ 34709736 h 1813"/>
              <a:gd name="T58" fmla="*/ 149404962 w 1269"/>
              <a:gd name="T59" fmla="*/ 31601450 h 1813"/>
              <a:gd name="T60" fmla="*/ 144342255 w 1269"/>
              <a:gd name="T61" fmla="*/ 27586625 h 1813"/>
              <a:gd name="T62" fmla="*/ 119419991 w 1269"/>
              <a:gd name="T63" fmla="*/ 13728354 h 1813"/>
              <a:gd name="T64" fmla="*/ 115136579 w 1269"/>
              <a:gd name="T65" fmla="*/ 10360954 h 1813"/>
              <a:gd name="T66" fmla="*/ 110074233 w 1269"/>
              <a:gd name="T67" fmla="*/ 7382225 h 1813"/>
              <a:gd name="T68" fmla="*/ 89694786 w 1269"/>
              <a:gd name="T69" fmla="*/ 1036095 h 1813"/>
              <a:gd name="T70" fmla="*/ 80349027 w 1269"/>
              <a:gd name="T71" fmla="*/ 0 h 1813"/>
              <a:gd name="T72" fmla="*/ 132660057 w 1269"/>
              <a:gd name="T73" fmla="*/ 101668347 h 1813"/>
              <a:gd name="T74" fmla="*/ 151092170 w 1269"/>
              <a:gd name="T75" fmla="*/ 129643282 h 1813"/>
              <a:gd name="T76" fmla="*/ 139669376 w 1269"/>
              <a:gd name="T77" fmla="*/ 157747775 h 1813"/>
              <a:gd name="T78" fmla="*/ 124222573 w 1269"/>
              <a:gd name="T79" fmla="*/ 189478782 h 1813"/>
              <a:gd name="T80" fmla="*/ 94367665 w 1269"/>
              <a:gd name="T81" fmla="*/ 217065047 h 1813"/>
              <a:gd name="T82" fmla="*/ 68926233 w 1269"/>
              <a:gd name="T83" fmla="*/ 217065047 h 1813"/>
              <a:gd name="T84" fmla="*/ 39070965 w 1269"/>
              <a:gd name="T85" fmla="*/ 189478782 h 1813"/>
              <a:gd name="T86" fmla="*/ 23494460 w 1269"/>
              <a:gd name="T87" fmla="*/ 157747775 h 1813"/>
              <a:gd name="T88" fmla="*/ 11941963 w 1269"/>
              <a:gd name="T89" fmla="*/ 129254972 h 1813"/>
              <a:gd name="T90" fmla="*/ 15187038 w 1269"/>
              <a:gd name="T91" fmla="*/ 127441535 h 1813"/>
              <a:gd name="T92" fmla="*/ 76584423 w 1269"/>
              <a:gd name="T93" fmla="*/ 81723060 h 1813"/>
              <a:gd name="T94" fmla="*/ 53479430 w 1269"/>
              <a:gd name="T95" fmla="*/ 127182421 h 1813"/>
              <a:gd name="T96" fmla="*/ 53479430 w 1269"/>
              <a:gd name="T97" fmla="*/ 142594655 h 1813"/>
              <a:gd name="T98" fmla="*/ 53479430 w 1269"/>
              <a:gd name="T99" fmla="*/ 127182421 h 1813"/>
              <a:gd name="T100" fmla="*/ 102155918 w 1269"/>
              <a:gd name="T101" fmla="*/ 134823760 h 1813"/>
              <a:gd name="T102" fmla="*/ 117602721 w 1269"/>
              <a:gd name="T103" fmla="*/ 134823760 h 1813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1269" h="1813">
                <a:moveTo>
                  <a:pt x="619" y="0"/>
                </a:moveTo>
                <a:cubicBezTo>
                  <a:pt x="594" y="0"/>
                  <a:pt x="570" y="0"/>
                  <a:pt x="547" y="2"/>
                </a:cubicBezTo>
                <a:cubicBezTo>
                  <a:pt x="545" y="2"/>
                  <a:pt x="541" y="2"/>
                  <a:pt x="539" y="4"/>
                </a:cubicBezTo>
                <a:cubicBezTo>
                  <a:pt x="518" y="6"/>
                  <a:pt x="498" y="8"/>
                  <a:pt x="480" y="12"/>
                </a:cubicBezTo>
                <a:cubicBezTo>
                  <a:pt x="459" y="16"/>
                  <a:pt x="439" y="20"/>
                  <a:pt x="418" y="25"/>
                </a:cubicBezTo>
                <a:lnTo>
                  <a:pt x="416" y="27"/>
                </a:lnTo>
                <a:cubicBezTo>
                  <a:pt x="375" y="37"/>
                  <a:pt x="336" y="51"/>
                  <a:pt x="301" y="68"/>
                </a:cubicBezTo>
                <a:cubicBezTo>
                  <a:pt x="264" y="84"/>
                  <a:pt x="234" y="106"/>
                  <a:pt x="203" y="131"/>
                </a:cubicBezTo>
                <a:cubicBezTo>
                  <a:pt x="189" y="143"/>
                  <a:pt x="174" y="156"/>
                  <a:pt x="162" y="170"/>
                </a:cubicBezTo>
                <a:cubicBezTo>
                  <a:pt x="109" y="223"/>
                  <a:pt x="70" y="289"/>
                  <a:pt x="43" y="365"/>
                </a:cubicBezTo>
                <a:cubicBezTo>
                  <a:pt x="37" y="383"/>
                  <a:pt x="31" y="401"/>
                  <a:pt x="27" y="422"/>
                </a:cubicBezTo>
                <a:cubicBezTo>
                  <a:pt x="23" y="440"/>
                  <a:pt x="19" y="459"/>
                  <a:pt x="17" y="477"/>
                </a:cubicBezTo>
                <a:cubicBezTo>
                  <a:pt x="15" y="489"/>
                  <a:pt x="13" y="502"/>
                  <a:pt x="13" y="514"/>
                </a:cubicBezTo>
                <a:cubicBezTo>
                  <a:pt x="11" y="524"/>
                  <a:pt x="11" y="532"/>
                  <a:pt x="8" y="543"/>
                </a:cubicBezTo>
                <a:cubicBezTo>
                  <a:pt x="6" y="565"/>
                  <a:pt x="6" y="590"/>
                  <a:pt x="6" y="614"/>
                </a:cubicBezTo>
                <a:cubicBezTo>
                  <a:pt x="6" y="635"/>
                  <a:pt x="11" y="659"/>
                  <a:pt x="15" y="685"/>
                </a:cubicBezTo>
                <a:cubicBezTo>
                  <a:pt x="19" y="714"/>
                  <a:pt x="25" y="747"/>
                  <a:pt x="31" y="779"/>
                </a:cubicBezTo>
                <a:cubicBezTo>
                  <a:pt x="37" y="808"/>
                  <a:pt x="43" y="837"/>
                  <a:pt x="51" y="863"/>
                </a:cubicBezTo>
                <a:cubicBezTo>
                  <a:pt x="51" y="865"/>
                  <a:pt x="54" y="869"/>
                  <a:pt x="54" y="874"/>
                </a:cubicBezTo>
                <a:cubicBezTo>
                  <a:pt x="58" y="892"/>
                  <a:pt x="64" y="908"/>
                  <a:pt x="68" y="925"/>
                </a:cubicBezTo>
                <a:cubicBezTo>
                  <a:pt x="56" y="935"/>
                  <a:pt x="45" y="941"/>
                  <a:pt x="33" y="957"/>
                </a:cubicBezTo>
                <a:cubicBezTo>
                  <a:pt x="15" y="986"/>
                  <a:pt x="0" y="1027"/>
                  <a:pt x="6" y="1076"/>
                </a:cubicBezTo>
                <a:cubicBezTo>
                  <a:pt x="23" y="1218"/>
                  <a:pt x="111" y="1267"/>
                  <a:pt x="140" y="1281"/>
                </a:cubicBezTo>
                <a:cubicBezTo>
                  <a:pt x="150" y="1347"/>
                  <a:pt x="185" y="1429"/>
                  <a:pt x="240" y="1510"/>
                </a:cubicBezTo>
                <a:cubicBezTo>
                  <a:pt x="299" y="1599"/>
                  <a:pt x="381" y="1685"/>
                  <a:pt x="482" y="1734"/>
                </a:cubicBezTo>
                <a:cubicBezTo>
                  <a:pt x="484" y="1734"/>
                  <a:pt x="486" y="1736"/>
                  <a:pt x="486" y="1738"/>
                </a:cubicBezTo>
                <a:cubicBezTo>
                  <a:pt x="523" y="1781"/>
                  <a:pt x="572" y="1812"/>
                  <a:pt x="633" y="1812"/>
                </a:cubicBezTo>
                <a:cubicBezTo>
                  <a:pt x="693" y="1812"/>
                  <a:pt x="744" y="1781"/>
                  <a:pt x="781" y="1738"/>
                </a:cubicBezTo>
                <a:cubicBezTo>
                  <a:pt x="783" y="1738"/>
                  <a:pt x="785" y="1736"/>
                  <a:pt x="785" y="1734"/>
                </a:cubicBezTo>
                <a:cubicBezTo>
                  <a:pt x="885" y="1685"/>
                  <a:pt x="965" y="1601"/>
                  <a:pt x="1024" y="1510"/>
                </a:cubicBezTo>
                <a:cubicBezTo>
                  <a:pt x="1080" y="1429"/>
                  <a:pt x="1112" y="1347"/>
                  <a:pt x="1125" y="1281"/>
                </a:cubicBezTo>
                <a:cubicBezTo>
                  <a:pt x="1153" y="1267"/>
                  <a:pt x="1244" y="1218"/>
                  <a:pt x="1262" y="1076"/>
                </a:cubicBezTo>
                <a:cubicBezTo>
                  <a:pt x="1268" y="1027"/>
                  <a:pt x="1254" y="986"/>
                  <a:pt x="1233" y="957"/>
                </a:cubicBezTo>
                <a:cubicBezTo>
                  <a:pt x="1221" y="941"/>
                  <a:pt x="1211" y="935"/>
                  <a:pt x="1198" y="925"/>
                </a:cubicBezTo>
                <a:cubicBezTo>
                  <a:pt x="1205" y="904"/>
                  <a:pt x="1213" y="882"/>
                  <a:pt x="1219" y="855"/>
                </a:cubicBezTo>
                <a:cubicBezTo>
                  <a:pt x="1219" y="853"/>
                  <a:pt x="1219" y="851"/>
                  <a:pt x="1221" y="851"/>
                </a:cubicBezTo>
                <a:cubicBezTo>
                  <a:pt x="1221" y="849"/>
                  <a:pt x="1223" y="845"/>
                  <a:pt x="1223" y="843"/>
                </a:cubicBezTo>
                <a:cubicBezTo>
                  <a:pt x="1229" y="816"/>
                  <a:pt x="1235" y="788"/>
                  <a:pt x="1239" y="761"/>
                </a:cubicBezTo>
                <a:cubicBezTo>
                  <a:pt x="1246" y="730"/>
                  <a:pt x="1252" y="699"/>
                  <a:pt x="1254" y="672"/>
                </a:cubicBezTo>
                <a:cubicBezTo>
                  <a:pt x="1256" y="664"/>
                  <a:pt x="1256" y="655"/>
                  <a:pt x="1256" y="645"/>
                </a:cubicBezTo>
                <a:cubicBezTo>
                  <a:pt x="1258" y="629"/>
                  <a:pt x="1258" y="614"/>
                  <a:pt x="1260" y="598"/>
                </a:cubicBezTo>
                <a:cubicBezTo>
                  <a:pt x="1260" y="582"/>
                  <a:pt x="1262" y="567"/>
                  <a:pt x="1262" y="553"/>
                </a:cubicBezTo>
                <a:cubicBezTo>
                  <a:pt x="1262" y="543"/>
                  <a:pt x="1262" y="530"/>
                  <a:pt x="1260" y="518"/>
                </a:cubicBezTo>
                <a:cubicBezTo>
                  <a:pt x="1260" y="516"/>
                  <a:pt x="1260" y="514"/>
                  <a:pt x="1260" y="514"/>
                </a:cubicBezTo>
                <a:cubicBezTo>
                  <a:pt x="1260" y="504"/>
                  <a:pt x="1258" y="496"/>
                  <a:pt x="1256" y="485"/>
                </a:cubicBezTo>
                <a:cubicBezTo>
                  <a:pt x="1256" y="479"/>
                  <a:pt x="1254" y="473"/>
                  <a:pt x="1254" y="469"/>
                </a:cubicBezTo>
                <a:cubicBezTo>
                  <a:pt x="1254" y="463"/>
                  <a:pt x="1252" y="457"/>
                  <a:pt x="1252" y="453"/>
                </a:cubicBezTo>
                <a:cubicBezTo>
                  <a:pt x="1252" y="449"/>
                  <a:pt x="1250" y="444"/>
                  <a:pt x="1250" y="438"/>
                </a:cubicBezTo>
                <a:cubicBezTo>
                  <a:pt x="1248" y="432"/>
                  <a:pt x="1246" y="426"/>
                  <a:pt x="1246" y="418"/>
                </a:cubicBezTo>
                <a:cubicBezTo>
                  <a:pt x="1244" y="414"/>
                  <a:pt x="1244" y="410"/>
                  <a:pt x="1241" y="406"/>
                </a:cubicBezTo>
                <a:cubicBezTo>
                  <a:pt x="1239" y="399"/>
                  <a:pt x="1237" y="391"/>
                  <a:pt x="1235" y="385"/>
                </a:cubicBezTo>
                <a:cubicBezTo>
                  <a:pt x="1233" y="381"/>
                  <a:pt x="1233" y="377"/>
                  <a:pt x="1231" y="375"/>
                </a:cubicBezTo>
                <a:cubicBezTo>
                  <a:pt x="1229" y="369"/>
                  <a:pt x="1225" y="362"/>
                  <a:pt x="1223" y="354"/>
                </a:cubicBezTo>
                <a:cubicBezTo>
                  <a:pt x="1219" y="344"/>
                  <a:pt x="1213" y="334"/>
                  <a:pt x="1209" y="324"/>
                </a:cubicBezTo>
                <a:cubicBezTo>
                  <a:pt x="1207" y="319"/>
                  <a:pt x="1205" y="315"/>
                  <a:pt x="1203" y="311"/>
                </a:cubicBezTo>
                <a:cubicBezTo>
                  <a:pt x="1198" y="305"/>
                  <a:pt x="1194" y="301"/>
                  <a:pt x="1192" y="295"/>
                </a:cubicBezTo>
                <a:cubicBezTo>
                  <a:pt x="1190" y="291"/>
                  <a:pt x="1188" y="287"/>
                  <a:pt x="1184" y="283"/>
                </a:cubicBezTo>
                <a:cubicBezTo>
                  <a:pt x="1180" y="279"/>
                  <a:pt x="1178" y="272"/>
                  <a:pt x="1174" y="268"/>
                </a:cubicBezTo>
                <a:cubicBezTo>
                  <a:pt x="1172" y="264"/>
                  <a:pt x="1168" y="260"/>
                  <a:pt x="1164" y="258"/>
                </a:cubicBezTo>
                <a:cubicBezTo>
                  <a:pt x="1160" y="254"/>
                  <a:pt x="1155" y="248"/>
                  <a:pt x="1151" y="244"/>
                </a:cubicBezTo>
                <a:cubicBezTo>
                  <a:pt x="1147" y="240"/>
                  <a:pt x="1143" y="236"/>
                  <a:pt x="1139" y="233"/>
                </a:cubicBezTo>
                <a:cubicBezTo>
                  <a:pt x="1131" y="225"/>
                  <a:pt x="1121" y="219"/>
                  <a:pt x="1112" y="213"/>
                </a:cubicBezTo>
                <a:cubicBezTo>
                  <a:pt x="1074" y="186"/>
                  <a:pt x="1026" y="168"/>
                  <a:pt x="971" y="164"/>
                </a:cubicBezTo>
                <a:cubicBezTo>
                  <a:pt x="961" y="147"/>
                  <a:pt x="942" y="127"/>
                  <a:pt x="920" y="106"/>
                </a:cubicBezTo>
                <a:cubicBezTo>
                  <a:pt x="912" y="98"/>
                  <a:pt x="901" y="90"/>
                  <a:pt x="891" y="82"/>
                </a:cubicBezTo>
                <a:cubicBezTo>
                  <a:pt x="889" y="82"/>
                  <a:pt x="889" y="80"/>
                  <a:pt x="887" y="80"/>
                </a:cubicBezTo>
                <a:cubicBezTo>
                  <a:pt x="885" y="80"/>
                  <a:pt x="885" y="78"/>
                  <a:pt x="883" y="78"/>
                </a:cubicBezTo>
                <a:cubicBezTo>
                  <a:pt x="873" y="70"/>
                  <a:pt x="861" y="63"/>
                  <a:pt x="848" y="57"/>
                </a:cubicBezTo>
                <a:cubicBezTo>
                  <a:pt x="809" y="37"/>
                  <a:pt x="760" y="18"/>
                  <a:pt x="699" y="10"/>
                </a:cubicBezTo>
                <a:cubicBezTo>
                  <a:pt x="697" y="10"/>
                  <a:pt x="693" y="10"/>
                  <a:pt x="691" y="8"/>
                </a:cubicBezTo>
                <a:cubicBezTo>
                  <a:pt x="688" y="8"/>
                  <a:pt x="686" y="8"/>
                  <a:pt x="682" y="8"/>
                </a:cubicBezTo>
                <a:cubicBezTo>
                  <a:pt x="658" y="2"/>
                  <a:pt x="639" y="0"/>
                  <a:pt x="619" y="0"/>
                </a:cubicBezTo>
                <a:close/>
                <a:moveTo>
                  <a:pt x="924" y="487"/>
                </a:moveTo>
                <a:cubicBezTo>
                  <a:pt x="963" y="549"/>
                  <a:pt x="1022" y="664"/>
                  <a:pt x="1022" y="785"/>
                </a:cubicBezTo>
                <a:cubicBezTo>
                  <a:pt x="1022" y="851"/>
                  <a:pt x="1049" y="960"/>
                  <a:pt x="1137" y="972"/>
                </a:cubicBezTo>
                <a:cubicBezTo>
                  <a:pt x="1145" y="978"/>
                  <a:pt x="1155" y="986"/>
                  <a:pt x="1164" y="1001"/>
                </a:cubicBezTo>
                <a:cubicBezTo>
                  <a:pt x="1174" y="1017"/>
                  <a:pt x="1182" y="1037"/>
                  <a:pt x="1178" y="1066"/>
                </a:cubicBezTo>
                <a:cubicBezTo>
                  <a:pt x="1164" y="1193"/>
                  <a:pt x="1076" y="1218"/>
                  <a:pt x="1076" y="1218"/>
                </a:cubicBezTo>
                <a:cubicBezTo>
                  <a:pt x="1061" y="1222"/>
                  <a:pt x="1051" y="1236"/>
                  <a:pt x="1049" y="1250"/>
                </a:cubicBezTo>
                <a:cubicBezTo>
                  <a:pt x="1045" y="1293"/>
                  <a:pt x="1013" y="1381"/>
                  <a:pt x="957" y="1463"/>
                </a:cubicBezTo>
                <a:cubicBezTo>
                  <a:pt x="902" y="1545"/>
                  <a:pt x="828" y="1623"/>
                  <a:pt x="744" y="1662"/>
                </a:cubicBezTo>
                <a:cubicBezTo>
                  <a:pt x="738" y="1664"/>
                  <a:pt x="731" y="1670"/>
                  <a:pt x="727" y="1676"/>
                </a:cubicBezTo>
                <a:cubicBezTo>
                  <a:pt x="707" y="1707"/>
                  <a:pt x="670" y="1730"/>
                  <a:pt x="629" y="1730"/>
                </a:cubicBezTo>
                <a:cubicBezTo>
                  <a:pt x="588" y="1730"/>
                  <a:pt x="551" y="1709"/>
                  <a:pt x="531" y="1676"/>
                </a:cubicBezTo>
                <a:cubicBezTo>
                  <a:pt x="527" y="1670"/>
                  <a:pt x="521" y="1666"/>
                  <a:pt x="514" y="1662"/>
                </a:cubicBezTo>
                <a:cubicBezTo>
                  <a:pt x="430" y="1623"/>
                  <a:pt x="355" y="1545"/>
                  <a:pt x="301" y="1463"/>
                </a:cubicBezTo>
                <a:cubicBezTo>
                  <a:pt x="246" y="1381"/>
                  <a:pt x="213" y="1293"/>
                  <a:pt x="207" y="1250"/>
                </a:cubicBezTo>
                <a:cubicBezTo>
                  <a:pt x="205" y="1236"/>
                  <a:pt x="195" y="1224"/>
                  <a:pt x="181" y="1218"/>
                </a:cubicBezTo>
                <a:cubicBezTo>
                  <a:pt x="181" y="1218"/>
                  <a:pt x="92" y="1191"/>
                  <a:pt x="78" y="1064"/>
                </a:cubicBezTo>
                <a:cubicBezTo>
                  <a:pt x="74" y="1035"/>
                  <a:pt x="82" y="1015"/>
                  <a:pt x="92" y="998"/>
                </a:cubicBezTo>
                <a:cubicBezTo>
                  <a:pt x="97" y="992"/>
                  <a:pt x="103" y="986"/>
                  <a:pt x="107" y="982"/>
                </a:cubicBezTo>
                <a:cubicBezTo>
                  <a:pt x="111" y="982"/>
                  <a:pt x="113" y="984"/>
                  <a:pt x="117" y="984"/>
                </a:cubicBezTo>
                <a:cubicBezTo>
                  <a:pt x="195" y="984"/>
                  <a:pt x="221" y="855"/>
                  <a:pt x="236" y="788"/>
                </a:cubicBezTo>
                <a:cubicBezTo>
                  <a:pt x="260" y="666"/>
                  <a:pt x="396" y="631"/>
                  <a:pt x="590" y="631"/>
                </a:cubicBezTo>
                <a:cubicBezTo>
                  <a:pt x="772" y="629"/>
                  <a:pt x="875" y="545"/>
                  <a:pt x="924" y="487"/>
                </a:cubicBezTo>
                <a:close/>
                <a:moveTo>
                  <a:pt x="412" y="982"/>
                </a:moveTo>
                <a:cubicBezTo>
                  <a:pt x="379" y="982"/>
                  <a:pt x="353" y="1009"/>
                  <a:pt x="353" y="1041"/>
                </a:cubicBezTo>
                <a:cubicBezTo>
                  <a:pt x="353" y="1074"/>
                  <a:pt x="379" y="1101"/>
                  <a:pt x="412" y="1101"/>
                </a:cubicBezTo>
                <a:cubicBezTo>
                  <a:pt x="445" y="1101"/>
                  <a:pt x="471" y="1074"/>
                  <a:pt x="471" y="1041"/>
                </a:cubicBezTo>
                <a:cubicBezTo>
                  <a:pt x="471" y="1009"/>
                  <a:pt x="445" y="982"/>
                  <a:pt x="412" y="982"/>
                </a:cubicBezTo>
                <a:close/>
                <a:moveTo>
                  <a:pt x="846" y="982"/>
                </a:moveTo>
                <a:cubicBezTo>
                  <a:pt x="813" y="982"/>
                  <a:pt x="787" y="1009"/>
                  <a:pt x="787" y="1041"/>
                </a:cubicBezTo>
                <a:cubicBezTo>
                  <a:pt x="787" y="1074"/>
                  <a:pt x="813" y="1101"/>
                  <a:pt x="846" y="1101"/>
                </a:cubicBezTo>
                <a:cubicBezTo>
                  <a:pt x="879" y="1101"/>
                  <a:pt x="906" y="1074"/>
                  <a:pt x="906" y="1041"/>
                </a:cubicBezTo>
                <a:cubicBezTo>
                  <a:pt x="906" y="1009"/>
                  <a:pt x="877" y="982"/>
                  <a:pt x="846" y="98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6" name="Freeform 16"/>
          <p:cNvSpPr>
            <a:spLocks noChangeArrowheads="1"/>
          </p:cNvSpPr>
          <p:nvPr userDrawn="1"/>
        </p:nvSpPr>
        <p:spPr bwMode="auto">
          <a:xfrm>
            <a:off x="6012048" y="4357020"/>
            <a:ext cx="1066380" cy="1147549"/>
          </a:xfrm>
          <a:custGeom>
            <a:avLst/>
            <a:gdLst>
              <a:gd name="T0" fmla="*/ 102137168 w 1680"/>
              <a:gd name="T1" fmla="*/ 0 h 1806"/>
              <a:gd name="T2" fmla="*/ 11665434 w 1680"/>
              <a:gd name="T3" fmla="*/ 90530009 h 1806"/>
              <a:gd name="T4" fmla="*/ 13739160 w 1680"/>
              <a:gd name="T5" fmla="*/ 114818531 h 1806"/>
              <a:gd name="T6" fmla="*/ 1296079 w 1680"/>
              <a:gd name="T7" fmla="*/ 186385228 h 1806"/>
              <a:gd name="T8" fmla="*/ 259216 w 1680"/>
              <a:gd name="T9" fmla="*/ 190021983 h 1806"/>
              <a:gd name="T10" fmla="*/ 2332943 w 1680"/>
              <a:gd name="T11" fmla="*/ 193528996 h 1806"/>
              <a:gd name="T12" fmla="*/ 69862994 w 1680"/>
              <a:gd name="T13" fmla="*/ 212362204 h 1806"/>
              <a:gd name="T14" fmla="*/ 108099493 w 1680"/>
              <a:gd name="T15" fmla="*/ 234442941 h 1806"/>
              <a:gd name="T16" fmla="*/ 146465960 w 1680"/>
              <a:gd name="T17" fmla="*/ 212362204 h 1806"/>
              <a:gd name="T18" fmla="*/ 215292090 w 1680"/>
              <a:gd name="T19" fmla="*/ 193528996 h 1806"/>
              <a:gd name="T20" fmla="*/ 217365817 w 1680"/>
              <a:gd name="T21" fmla="*/ 190021983 h 1806"/>
              <a:gd name="T22" fmla="*/ 216328954 w 1680"/>
              <a:gd name="T23" fmla="*/ 186125383 h 1806"/>
              <a:gd name="T24" fmla="*/ 202589433 w 1680"/>
              <a:gd name="T25" fmla="*/ 118715131 h 1806"/>
              <a:gd name="T26" fmla="*/ 204663520 w 1680"/>
              <a:gd name="T27" fmla="*/ 94296507 h 1806"/>
              <a:gd name="T28" fmla="*/ 147891647 w 1680"/>
              <a:gd name="T29" fmla="*/ 20781509 h 1806"/>
              <a:gd name="T30" fmla="*/ 102137168 w 1680"/>
              <a:gd name="T31" fmla="*/ 0 h 1806"/>
              <a:gd name="T32" fmla="*/ 143614225 w 1680"/>
              <a:gd name="T33" fmla="*/ 78450620 h 1806"/>
              <a:gd name="T34" fmla="*/ 164871366 w 1680"/>
              <a:gd name="T35" fmla="*/ 134171430 h 1806"/>
              <a:gd name="T36" fmla="*/ 140374027 w 1680"/>
              <a:gd name="T37" fmla="*/ 204958952 h 1806"/>
              <a:gd name="T38" fmla="*/ 140374027 w 1680"/>
              <a:gd name="T39" fmla="*/ 205218797 h 1806"/>
              <a:gd name="T40" fmla="*/ 108877500 w 1680"/>
              <a:gd name="T41" fmla="*/ 224961285 h 1806"/>
              <a:gd name="T42" fmla="*/ 77251006 w 1680"/>
              <a:gd name="T43" fmla="*/ 205218797 h 1806"/>
              <a:gd name="T44" fmla="*/ 76991790 w 1680"/>
              <a:gd name="T45" fmla="*/ 204958952 h 1806"/>
              <a:gd name="T46" fmla="*/ 52753667 w 1680"/>
              <a:gd name="T47" fmla="*/ 148328862 h 1806"/>
              <a:gd name="T48" fmla="*/ 93971509 w 1680"/>
              <a:gd name="T49" fmla="*/ 112610385 h 1806"/>
              <a:gd name="T50" fmla="*/ 105118510 w 1680"/>
              <a:gd name="T51" fmla="*/ 109753166 h 1806"/>
              <a:gd name="T52" fmla="*/ 143614225 w 1680"/>
              <a:gd name="T53" fmla="*/ 78450620 h 1806"/>
              <a:gd name="T54" fmla="*/ 80750780 w 1680"/>
              <a:gd name="T55" fmla="*/ 132612718 h 1806"/>
              <a:gd name="T56" fmla="*/ 72973584 w 1680"/>
              <a:gd name="T57" fmla="*/ 140276176 h 1806"/>
              <a:gd name="T58" fmla="*/ 80750780 w 1680"/>
              <a:gd name="T59" fmla="*/ 148069017 h 1806"/>
              <a:gd name="T60" fmla="*/ 88398008 w 1680"/>
              <a:gd name="T61" fmla="*/ 140276176 h 1806"/>
              <a:gd name="T62" fmla="*/ 80750780 w 1680"/>
              <a:gd name="T63" fmla="*/ 132612718 h 1806"/>
              <a:gd name="T64" fmla="*/ 136744645 w 1680"/>
              <a:gd name="T65" fmla="*/ 132612718 h 1806"/>
              <a:gd name="T66" fmla="*/ 128967809 w 1680"/>
              <a:gd name="T67" fmla="*/ 140276176 h 1806"/>
              <a:gd name="T68" fmla="*/ 136744645 w 1680"/>
              <a:gd name="T69" fmla="*/ 148069017 h 1806"/>
              <a:gd name="T70" fmla="*/ 144392233 w 1680"/>
              <a:gd name="T71" fmla="*/ 140276176 h 1806"/>
              <a:gd name="T72" fmla="*/ 136744645 w 1680"/>
              <a:gd name="T73" fmla="*/ 132612718 h 180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1680" h="1806">
                <a:moveTo>
                  <a:pt x="788" y="0"/>
                </a:moveTo>
                <a:cubicBezTo>
                  <a:pt x="358" y="0"/>
                  <a:pt x="90" y="268"/>
                  <a:pt x="90" y="697"/>
                </a:cubicBezTo>
                <a:cubicBezTo>
                  <a:pt x="90" y="759"/>
                  <a:pt x="98" y="820"/>
                  <a:pt x="106" y="884"/>
                </a:cubicBezTo>
                <a:cubicBezTo>
                  <a:pt x="131" y="1058"/>
                  <a:pt x="156" y="1240"/>
                  <a:pt x="10" y="1435"/>
                </a:cubicBezTo>
                <a:cubicBezTo>
                  <a:pt x="4" y="1443"/>
                  <a:pt x="0" y="1453"/>
                  <a:pt x="2" y="1463"/>
                </a:cubicBezTo>
                <a:cubicBezTo>
                  <a:pt x="4" y="1474"/>
                  <a:pt x="10" y="1484"/>
                  <a:pt x="18" y="1490"/>
                </a:cubicBezTo>
                <a:cubicBezTo>
                  <a:pt x="24" y="1494"/>
                  <a:pt x="182" y="1597"/>
                  <a:pt x="539" y="1635"/>
                </a:cubicBezTo>
                <a:cubicBezTo>
                  <a:pt x="629" y="1744"/>
                  <a:pt x="733" y="1805"/>
                  <a:pt x="834" y="1805"/>
                </a:cubicBezTo>
                <a:cubicBezTo>
                  <a:pt x="934" y="1805"/>
                  <a:pt x="1038" y="1746"/>
                  <a:pt x="1130" y="1635"/>
                </a:cubicBezTo>
                <a:cubicBezTo>
                  <a:pt x="1489" y="1597"/>
                  <a:pt x="1655" y="1494"/>
                  <a:pt x="1661" y="1490"/>
                </a:cubicBezTo>
                <a:cubicBezTo>
                  <a:pt x="1671" y="1484"/>
                  <a:pt x="1675" y="1474"/>
                  <a:pt x="1677" y="1463"/>
                </a:cubicBezTo>
                <a:cubicBezTo>
                  <a:pt x="1679" y="1453"/>
                  <a:pt x="1677" y="1441"/>
                  <a:pt x="1669" y="1433"/>
                </a:cubicBezTo>
                <a:cubicBezTo>
                  <a:pt x="1522" y="1244"/>
                  <a:pt x="1542" y="1084"/>
                  <a:pt x="1563" y="914"/>
                </a:cubicBezTo>
                <a:cubicBezTo>
                  <a:pt x="1571" y="853"/>
                  <a:pt x="1579" y="792"/>
                  <a:pt x="1579" y="726"/>
                </a:cubicBezTo>
                <a:cubicBezTo>
                  <a:pt x="1579" y="471"/>
                  <a:pt x="1464" y="170"/>
                  <a:pt x="1141" y="160"/>
                </a:cubicBezTo>
                <a:cubicBezTo>
                  <a:pt x="1012" y="29"/>
                  <a:pt x="879" y="0"/>
                  <a:pt x="788" y="0"/>
                </a:cubicBezTo>
                <a:close/>
                <a:moveTo>
                  <a:pt x="1108" y="604"/>
                </a:moveTo>
                <a:cubicBezTo>
                  <a:pt x="1165" y="666"/>
                  <a:pt x="1272" y="808"/>
                  <a:pt x="1272" y="1033"/>
                </a:cubicBezTo>
                <a:cubicBezTo>
                  <a:pt x="1272" y="1334"/>
                  <a:pt x="1083" y="1576"/>
                  <a:pt x="1083" y="1578"/>
                </a:cubicBezTo>
                <a:cubicBezTo>
                  <a:pt x="1083" y="1578"/>
                  <a:pt x="1083" y="1578"/>
                  <a:pt x="1083" y="1580"/>
                </a:cubicBezTo>
                <a:cubicBezTo>
                  <a:pt x="1006" y="1676"/>
                  <a:pt x="920" y="1732"/>
                  <a:pt x="840" y="1732"/>
                </a:cubicBezTo>
                <a:cubicBezTo>
                  <a:pt x="760" y="1732"/>
                  <a:pt x="674" y="1678"/>
                  <a:pt x="596" y="1580"/>
                </a:cubicBezTo>
                <a:cubicBezTo>
                  <a:pt x="596" y="1580"/>
                  <a:pt x="596" y="1580"/>
                  <a:pt x="594" y="1578"/>
                </a:cubicBezTo>
                <a:cubicBezTo>
                  <a:pt x="592" y="1576"/>
                  <a:pt x="407" y="1400"/>
                  <a:pt x="407" y="1142"/>
                </a:cubicBezTo>
                <a:cubicBezTo>
                  <a:pt x="407" y="945"/>
                  <a:pt x="575" y="904"/>
                  <a:pt x="725" y="867"/>
                </a:cubicBezTo>
                <a:cubicBezTo>
                  <a:pt x="756" y="859"/>
                  <a:pt x="784" y="853"/>
                  <a:pt x="811" y="845"/>
                </a:cubicBezTo>
                <a:cubicBezTo>
                  <a:pt x="987" y="790"/>
                  <a:pt x="1071" y="674"/>
                  <a:pt x="1108" y="604"/>
                </a:cubicBezTo>
                <a:close/>
                <a:moveTo>
                  <a:pt x="623" y="1021"/>
                </a:moveTo>
                <a:cubicBezTo>
                  <a:pt x="590" y="1021"/>
                  <a:pt x="563" y="1048"/>
                  <a:pt x="563" y="1080"/>
                </a:cubicBezTo>
                <a:cubicBezTo>
                  <a:pt x="563" y="1113"/>
                  <a:pt x="590" y="1140"/>
                  <a:pt x="623" y="1140"/>
                </a:cubicBezTo>
                <a:cubicBezTo>
                  <a:pt x="655" y="1140"/>
                  <a:pt x="682" y="1113"/>
                  <a:pt x="682" y="1080"/>
                </a:cubicBezTo>
                <a:cubicBezTo>
                  <a:pt x="680" y="1048"/>
                  <a:pt x="655" y="1021"/>
                  <a:pt x="623" y="1021"/>
                </a:cubicBezTo>
                <a:close/>
                <a:moveTo>
                  <a:pt x="1055" y="1021"/>
                </a:moveTo>
                <a:cubicBezTo>
                  <a:pt x="1022" y="1021"/>
                  <a:pt x="995" y="1048"/>
                  <a:pt x="995" y="1080"/>
                </a:cubicBezTo>
                <a:cubicBezTo>
                  <a:pt x="995" y="1113"/>
                  <a:pt x="1022" y="1140"/>
                  <a:pt x="1055" y="1140"/>
                </a:cubicBezTo>
                <a:cubicBezTo>
                  <a:pt x="1087" y="1140"/>
                  <a:pt x="1114" y="1113"/>
                  <a:pt x="1114" y="1080"/>
                </a:cubicBezTo>
                <a:cubicBezTo>
                  <a:pt x="1114" y="1048"/>
                  <a:pt x="1087" y="1021"/>
                  <a:pt x="1055" y="102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774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867906"/>
            <a:ext cx="12192000" cy="59900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Diamond 8"/>
          <p:cNvSpPr/>
          <p:nvPr userDrawn="1"/>
        </p:nvSpPr>
        <p:spPr>
          <a:xfrm>
            <a:off x="5615553" y="994961"/>
            <a:ext cx="960894" cy="960894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83516"/>
            <a:ext cx="12192000" cy="1100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iamond 10"/>
          <p:cNvSpPr/>
          <p:nvPr userDrawn="1"/>
        </p:nvSpPr>
        <p:spPr>
          <a:xfrm>
            <a:off x="5762787" y="1142194"/>
            <a:ext cx="666427" cy="666427"/>
          </a:xfrm>
          <a:prstGeom prst="diamond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12192000" cy="149090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445228"/>
            <a:ext cx="10515600" cy="650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7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Oval 13"/>
          <p:cNvSpPr/>
          <p:nvPr userDrawn="1"/>
        </p:nvSpPr>
        <p:spPr>
          <a:xfrm>
            <a:off x="838200" y="2252916"/>
            <a:ext cx="3971925" cy="3971925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 32"/>
          <p:cNvSpPr>
            <a:spLocks noChangeArrowheads="1"/>
          </p:cNvSpPr>
          <p:nvPr userDrawn="1"/>
        </p:nvSpPr>
        <p:spPr bwMode="auto">
          <a:xfrm rot="16200000">
            <a:off x="812527" y="2228212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cxnSp>
        <p:nvCxnSpPr>
          <p:cNvPr id="15" name="Straight Connector 14"/>
          <p:cNvCxnSpPr>
            <a:stCxn id="18" idx="0"/>
            <a:endCxn id="18" idx="4"/>
          </p:cNvCxnSpPr>
          <p:nvPr userDrawn="1"/>
        </p:nvCxnSpPr>
        <p:spPr>
          <a:xfrm>
            <a:off x="2824163" y="2252916"/>
            <a:ext cx="0" cy="3971925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8" idx="6"/>
            <a:endCxn id="18" idx="2"/>
          </p:cNvCxnSpPr>
          <p:nvPr userDrawn="1"/>
        </p:nvCxnSpPr>
        <p:spPr>
          <a:xfrm flipH="1">
            <a:off x="838200" y="4238879"/>
            <a:ext cx="3971925" cy="0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 33"/>
          <p:cNvSpPr>
            <a:spLocks noChangeArrowheads="1"/>
          </p:cNvSpPr>
          <p:nvPr userDrawn="1"/>
        </p:nvSpPr>
        <p:spPr bwMode="auto">
          <a:xfrm rot="10800000">
            <a:off x="812527" y="4238878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" name="Oval 16"/>
          <p:cNvSpPr/>
          <p:nvPr userDrawn="1"/>
        </p:nvSpPr>
        <p:spPr>
          <a:xfrm>
            <a:off x="2443913" y="3858629"/>
            <a:ext cx="760498" cy="760498"/>
          </a:xfrm>
          <a:prstGeom prst="ellipse">
            <a:avLst/>
          </a:prstGeom>
          <a:solidFill>
            <a:schemeClr val="bg2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 19"/>
          <p:cNvSpPr>
            <a:spLocks noChangeArrowheads="1"/>
          </p:cNvSpPr>
          <p:nvPr userDrawn="1"/>
        </p:nvSpPr>
        <p:spPr bwMode="auto">
          <a:xfrm>
            <a:off x="2569426" y="3979744"/>
            <a:ext cx="515826" cy="492870"/>
          </a:xfrm>
          <a:custGeom>
            <a:avLst/>
            <a:gdLst>
              <a:gd name="T0" fmla="*/ 217915650 w 1691"/>
              <a:gd name="T1" fmla="*/ 79529845 h 1610"/>
              <a:gd name="T2" fmla="*/ 134617743 w 1691"/>
              <a:gd name="T3" fmla="*/ 79529845 h 1610"/>
              <a:gd name="T4" fmla="*/ 109344775 w 1691"/>
              <a:gd name="T5" fmla="*/ 0 h 1610"/>
              <a:gd name="T6" fmla="*/ 83169163 w 1691"/>
              <a:gd name="T7" fmla="*/ 79141154 h 1610"/>
              <a:gd name="T8" fmla="*/ 0 w 1691"/>
              <a:gd name="T9" fmla="*/ 78882026 h 1610"/>
              <a:gd name="T10" fmla="*/ 773542 w 1691"/>
              <a:gd name="T11" fmla="*/ 79529845 h 1610"/>
              <a:gd name="T12" fmla="*/ 0 w 1691"/>
              <a:gd name="T13" fmla="*/ 79529845 h 1610"/>
              <a:gd name="T14" fmla="*/ 67308872 w 1691"/>
              <a:gd name="T15" fmla="*/ 128491276 h 1610"/>
              <a:gd name="T16" fmla="*/ 41778056 w 1691"/>
              <a:gd name="T17" fmla="*/ 208150325 h 1610"/>
              <a:gd name="T18" fmla="*/ 109086928 w 1691"/>
              <a:gd name="T19" fmla="*/ 159059690 h 1610"/>
              <a:gd name="T20" fmla="*/ 175880105 w 1691"/>
              <a:gd name="T21" fmla="*/ 208409453 h 1610"/>
              <a:gd name="T22" fmla="*/ 150478034 w 1691"/>
              <a:gd name="T23" fmla="*/ 128750044 h 1610"/>
              <a:gd name="T24" fmla="*/ 217915650 w 1691"/>
              <a:gd name="T25" fmla="*/ 79529845 h 1610"/>
              <a:gd name="T26" fmla="*/ 153185609 w 1691"/>
              <a:gd name="T27" fmla="*/ 177064016 h 1610"/>
              <a:gd name="T28" fmla="*/ 108829081 w 1691"/>
              <a:gd name="T29" fmla="*/ 144422942 h 1610"/>
              <a:gd name="T30" fmla="*/ 64214347 w 1691"/>
              <a:gd name="T31" fmla="*/ 177064016 h 1610"/>
              <a:gd name="T32" fmla="*/ 81363874 w 1691"/>
              <a:gd name="T33" fmla="*/ 124346315 h 1610"/>
              <a:gd name="T34" fmla="*/ 36749140 w 1691"/>
              <a:gd name="T35" fmla="*/ 91705241 h 1610"/>
              <a:gd name="T36" fmla="*/ 37264834 w 1691"/>
              <a:gd name="T37" fmla="*/ 91705241 h 1610"/>
              <a:gd name="T38" fmla="*/ 36491293 w 1691"/>
              <a:gd name="T39" fmla="*/ 91187346 h 1610"/>
              <a:gd name="T40" fmla="*/ 91679195 w 1691"/>
              <a:gd name="T41" fmla="*/ 91446473 h 1610"/>
              <a:gd name="T42" fmla="*/ 109086928 w 1691"/>
              <a:gd name="T43" fmla="*/ 38728772 h 1610"/>
              <a:gd name="T44" fmla="*/ 125978608 w 1691"/>
              <a:gd name="T45" fmla="*/ 91705241 h 1610"/>
              <a:gd name="T46" fmla="*/ 181424716 w 1691"/>
              <a:gd name="T47" fmla="*/ 91705241 h 1610"/>
              <a:gd name="T48" fmla="*/ 136552135 w 1691"/>
              <a:gd name="T49" fmla="*/ 124605443 h 1610"/>
              <a:gd name="T50" fmla="*/ 153185609 w 1691"/>
              <a:gd name="T51" fmla="*/ 177064016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" name="Text Placeholder 20"/>
          <p:cNvSpPr>
            <a:spLocks noGrp="1"/>
          </p:cNvSpPr>
          <p:nvPr>
            <p:ph type="body" sz="quarter" idx="10"/>
          </p:nvPr>
        </p:nvSpPr>
        <p:spPr>
          <a:xfrm>
            <a:off x="9039600" y="2228212"/>
            <a:ext cx="2452745" cy="39966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Oval 26"/>
          <p:cNvSpPr/>
          <p:nvPr userDrawn="1"/>
        </p:nvSpPr>
        <p:spPr>
          <a:xfrm>
            <a:off x="845224" y="2235759"/>
            <a:ext cx="3971925" cy="3971925"/>
          </a:xfrm>
          <a:prstGeom prst="ellipse">
            <a:avLst/>
          </a:prstGeom>
          <a:noFill/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3071976" y="2866258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1405389" y="2866258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3071976" y="4623990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1405389" y="4623990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3368516-0962-7044-80E1-C73A999637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220" r="37922"/>
          <a:stretch/>
        </p:blipFill>
        <p:spPr>
          <a:xfrm>
            <a:off x="5370290" y="2228210"/>
            <a:ext cx="3401882" cy="4004177"/>
          </a:xfrm>
          <a:prstGeom prst="rect">
            <a:avLst/>
          </a:prstGeom>
          <a:ln w="3810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799094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867906"/>
            <a:ext cx="12192000" cy="59900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Diamond 8"/>
          <p:cNvSpPr/>
          <p:nvPr userDrawn="1"/>
        </p:nvSpPr>
        <p:spPr>
          <a:xfrm>
            <a:off x="5615553" y="994961"/>
            <a:ext cx="960894" cy="960894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83516"/>
            <a:ext cx="12192000" cy="1100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iamond 10"/>
          <p:cNvSpPr/>
          <p:nvPr userDrawn="1"/>
        </p:nvSpPr>
        <p:spPr>
          <a:xfrm>
            <a:off x="5762787" y="1142194"/>
            <a:ext cx="666427" cy="666427"/>
          </a:xfrm>
          <a:prstGeom prst="diamond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12192000" cy="149090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445228"/>
            <a:ext cx="10515600" cy="650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7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Oval 13"/>
          <p:cNvSpPr/>
          <p:nvPr userDrawn="1"/>
        </p:nvSpPr>
        <p:spPr>
          <a:xfrm>
            <a:off x="838200" y="2252916"/>
            <a:ext cx="3971925" cy="3971925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 32"/>
          <p:cNvSpPr>
            <a:spLocks noChangeArrowheads="1"/>
          </p:cNvSpPr>
          <p:nvPr userDrawn="1"/>
        </p:nvSpPr>
        <p:spPr bwMode="auto">
          <a:xfrm rot="16200000">
            <a:off x="812527" y="2228212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5" name="Freeform 34"/>
          <p:cNvSpPr>
            <a:spLocks noChangeArrowheads="1"/>
          </p:cNvSpPr>
          <p:nvPr userDrawn="1"/>
        </p:nvSpPr>
        <p:spPr bwMode="auto">
          <a:xfrm rot="5400000">
            <a:off x="2822109" y="4237283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cxnSp>
        <p:nvCxnSpPr>
          <p:cNvPr id="15" name="Straight Connector 14"/>
          <p:cNvCxnSpPr>
            <a:stCxn id="18" idx="0"/>
            <a:endCxn id="18" idx="4"/>
          </p:cNvCxnSpPr>
          <p:nvPr userDrawn="1"/>
        </p:nvCxnSpPr>
        <p:spPr>
          <a:xfrm>
            <a:off x="2824163" y="2252916"/>
            <a:ext cx="0" cy="3971925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8" idx="6"/>
            <a:endCxn id="18" idx="2"/>
          </p:cNvCxnSpPr>
          <p:nvPr userDrawn="1"/>
        </p:nvCxnSpPr>
        <p:spPr>
          <a:xfrm flipH="1">
            <a:off x="838200" y="4238879"/>
            <a:ext cx="3971925" cy="0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 33"/>
          <p:cNvSpPr>
            <a:spLocks noChangeArrowheads="1"/>
          </p:cNvSpPr>
          <p:nvPr userDrawn="1"/>
        </p:nvSpPr>
        <p:spPr bwMode="auto">
          <a:xfrm rot="10800000">
            <a:off x="812527" y="4238878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" name="Oval 16"/>
          <p:cNvSpPr/>
          <p:nvPr userDrawn="1"/>
        </p:nvSpPr>
        <p:spPr>
          <a:xfrm>
            <a:off x="2443913" y="3858629"/>
            <a:ext cx="760498" cy="760498"/>
          </a:xfrm>
          <a:prstGeom prst="ellipse">
            <a:avLst/>
          </a:prstGeom>
          <a:solidFill>
            <a:schemeClr val="bg2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 19"/>
          <p:cNvSpPr>
            <a:spLocks noChangeArrowheads="1"/>
          </p:cNvSpPr>
          <p:nvPr userDrawn="1"/>
        </p:nvSpPr>
        <p:spPr bwMode="auto">
          <a:xfrm>
            <a:off x="2569426" y="3979744"/>
            <a:ext cx="515826" cy="492870"/>
          </a:xfrm>
          <a:custGeom>
            <a:avLst/>
            <a:gdLst>
              <a:gd name="T0" fmla="*/ 217915650 w 1691"/>
              <a:gd name="T1" fmla="*/ 79529845 h 1610"/>
              <a:gd name="T2" fmla="*/ 134617743 w 1691"/>
              <a:gd name="T3" fmla="*/ 79529845 h 1610"/>
              <a:gd name="T4" fmla="*/ 109344775 w 1691"/>
              <a:gd name="T5" fmla="*/ 0 h 1610"/>
              <a:gd name="T6" fmla="*/ 83169163 w 1691"/>
              <a:gd name="T7" fmla="*/ 79141154 h 1610"/>
              <a:gd name="T8" fmla="*/ 0 w 1691"/>
              <a:gd name="T9" fmla="*/ 78882026 h 1610"/>
              <a:gd name="T10" fmla="*/ 773542 w 1691"/>
              <a:gd name="T11" fmla="*/ 79529845 h 1610"/>
              <a:gd name="T12" fmla="*/ 0 w 1691"/>
              <a:gd name="T13" fmla="*/ 79529845 h 1610"/>
              <a:gd name="T14" fmla="*/ 67308872 w 1691"/>
              <a:gd name="T15" fmla="*/ 128491276 h 1610"/>
              <a:gd name="T16" fmla="*/ 41778056 w 1691"/>
              <a:gd name="T17" fmla="*/ 208150325 h 1610"/>
              <a:gd name="T18" fmla="*/ 109086928 w 1691"/>
              <a:gd name="T19" fmla="*/ 159059690 h 1610"/>
              <a:gd name="T20" fmla="*/ 175880105 w 1691"/>
              <a:gd name="T21" fmla="*/ 208409453 h 1610"/>
              <a:gd name="T22" fmla="*/ 150478034 w 1691"/>
              <a:gd name="T23" fmla="*/ 128750044 h 1610"/>
              <a:gd name="T24" fmla="*/ 217915650 w 1691"/>
              <a:gd name="T25" fmla="*/ 79529845 h 1610"/>
              <a:gd name="T26" fmla="*/ 153185609 w 1691"/>
              <a:gd name="T27" fmla="*/ 177064016 h 1610"/>
              <a:gd name="T28" fmla="*/ 108829081 w 1691"/>
              <a:gd name="T29" fmla="*/ 144422942 h 1610"/>
              <a:gd name="T30" fmla="*/ 64214347 w 1691"/>
              <a:gd name="T31" fmla="*/ 177064016 h 1610"/>
              <a:gd name="T32" fmla="*/ 81363874 w 1691"/>
              <a:gd name="T33" fmla="*/ 124346315 h 1610"/>
              <a:gd name="T34" fmla="*/ 36749140 w 1691"/>
              <a:gd name="T35" fmla="*/ 91705241 h 1610"/>
              <a:gd name="T36" fmla="*/ 37264834 w 1691"/>
              <a:gd name="T37" fmla="*/ 91705241 h 1610"/>
              <a:gd name="T38" fmla="*/ 36491293 w 1691"/>
              <a:gd name="T39" fmla="*/ 91187346 h 1610"/>
              <a:gd name="T40" fmla="*/ 91679195 w 1691"/>
              <a:gd name="T41" fmla="*/ 91446473 h 1610"/>
              <a:gd name="T42" fmla="*/ 109086928 w 1691"/>
              <a:gd name="T43" fmla="*/ 38728772 h 1610"/>
              <a:gd name="T44" fmla="*/ 125978608 w 1691"/>
              <a:gd name="T45" fmla="*/ 91705241 h 1610"/>
              <a:gd name="T46" fmla="*/ 181424716 w 1691"/>
              <a:gd name="T47" fmla="*/ 91705241 h 1610"/>
              <a:gd name="T48" fmla="*/ 136552135 w 1691"/>
              <a:gd name="T49" fmla="*/ 124605443 h 1610"/>
              <a:gd name="T50" fmla="*/ 153185609 w 1691"/>
              <a:gd name="T51" fmla="*/ 177064016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" name="Text Placeholder 20"/>
          <p:cNvSpPr>
            <a:spLocks noGrp="1"/>
          </p:cNvSpPr>
          <p:nvPr>
            <p:ph type="body" sz="quarter" idx="10"/>
          </p:nvPr>
        </p:nvSpPr>
        <p:spPr>
          <a:xfrm>
            <a:off x="5210971" y="2228212"/>
            <a:ext cx="2536029" cy="3996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Oval 26"/>
          <p:cNvSpPr/>
          <p:nvPr userDrawn="1"/>
        </p:nvSpPr>
        <p:spPr>
          <a:xfrm>
            <a:off x="845224" y="2235759"/>
            <a:ext cx="3971925" cy="3971925"/>
          </a:xfrm>
          <a:prstGeom prst="ellipse">
            <a:avLst/>
          </a:prstGeom>
          <a:noFill/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3071976" y="2866258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1405389" y="2866258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3071976" y="4623990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1405389" y="4623990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77D446A-B64F-FE4C-8845-A478398B59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3174" r="20382"/>
          <a:stretch/>
        </p:blipFill>
        <p:spPr>
          <a:xfrm>
            <a:off x="8092694" y="2220984"/>
            <a:ext cx="3394858" cy="4026965"/>
          </a:xfrm>
          <a:prstGeom prst="rect">
            <a:avLst/>
          </a:prstGeom>
          <a:ln w="3810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2973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867906"/>
            <a:ext cx="12192000" cy="59900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Diamond 8"/>
          <p:cNvSpPr/>
          <p:nvPr userDrawn="1"/>
        </p:nvSpPr>
        <p:spPr>
          <a:xfrm>
            <a:off x="5615553" y="994961"/>
            <a:ext cx="960894" cy="960894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83516"/>
            <a:ext cx="12192000" cy="1100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iamond 10"/>
          <p:cNvSpPr/>
          <p:nvPr userDrawn="1"/>
        </p:nvSpPr>
        <p:spPr>
          <a:xfrm>
            <a:off x="5762787" y="1142194"/>
            <a:ext cx="666427" cy="666427"/>
          </a:xfrm>
          <a:prstGeom prst="diamond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12192000" cy="149090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445228"/>
            <a:ext cx="10515600" cy="650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7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Oval 13"/>
          <p:cNvSpPr/>
          <p:nvPr userDrawn="1"/>
        </p:nvSpPr>
        <p:spPr>
          <a:xfrm>
            <a:off x="838200" y="2252916"/>
            <a:ext cx="3971925" cy="3971925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 32"/>
          <p:cNvSpPr>
            <a:spLocks noChangeArrowheads="1"/>
          </p:cNvSpPr>
          <p:nvPr userDrawn="1"/>
        </p:nvSpPr>
        <p:spPr bwMode="auto">
          <a:xfrm rot="16200000">
            <a:off x="812527" y="2228212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5" name="Freeform 34"/>
          <p:cNvSpPr>
            <a:spLocks noChangeArrowheads="1"/>
          </p:cNvSpPr>
          <p:nvPr userDrawn="1"/>
        </p:nvSpPr>
        <p:spPr bwMode="auto">
          <a:xfrm rot="5400000">
            <a:off x="2822109" y="4237283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58553BEC-B29F-2A4E-A341-78FFD88A1FE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822109" y="2294183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cxnSp>
        <p:nvCxnSpPr>
          <p:cNvPr id="15" name="Straight Connector 14"/>
          <p:cNvCxnSpPr>
            <a:stCxn id="18" idx="0"/>
            <a:endCxn id="18" idx="4"/>
          </p:cNvCxnSpPr>
          <p:nvPr userDrawn="1"/>
        </p:nvCxnSpPr>
        <p:spPr>
          <a:xfrm>
            <a:off x="2824163" y="2252916"/>
            <a:ext cx="0" cy="3971925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8" idx="6"/>
            <a:endCxn id="18" idx="2"/>
          </p:cNvCxnSpPr>
          <p:nvPr userDrawn="1"/>
        </p:nvCxnSpPr>
        <p:spPr>
          <a:xfrm flipH="1">
            <a:off x="838200" y="4238879"/>
            <a:ext cx="3971925" cy="0"/>
          </a:xfrm>
          <a:prstGeom prst="line">
            <a:avLst/>
          </a:prstGeom>
          <a:ln w="1270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 33"/>
          <p:cNvSpPr>
            <a:spLocks noChangeArrowheads="1"/>
          </p:cNvSpPr>
          <p:nvPr userDrawn="1"/>
        </p:nvSpPr>
        <p:spPr bwMode="auto">
          <a:xfrm rot="10800000">
            <a:off x="812527" y="4238878"/>
            <a:ext cx="2010666" cy="2010666"/>
          </a:xfrm>
          <a:custGeom>
            <a:avLst/>
            <a:gdLst>
              <a:gd name="T0" fmla="*/ 14316 w 14317"/>
              <a:gd name="T1" fmla="*/ 14317 h 14318"/>
              <a:gd name="T2" fmla="*/ 0 w 14317"/>
              <a:gd name="T3" fmla="*/ 0 h 14318"/>
              <a:gd name="T4" fmla="*/ 0 w 14317"/>
              <a:gd name="T5" fmla="*/ 14317 h 14318"/>
              <a:gd name="T6" fmla="*/ 14316 w 14317"/>
              <a:gd name="T7" fmla="*/ 14317 h 14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17" h="14318">
                <a:moveTo>
                  <a:pt x="14316" y="14317"/>
                </a:moveTo>
                <a:cubicBezTo>
                  <a:pt x="14316" y="6411"/>
                  <a:pt x="7906" y="0"/>
                  <a:pt x="0" y="0"/>
                </a:cubicBezTo>
                <a:lnTo>
                  <a:pt x="0" y="14317"/>
                </a:lnTo>
                <a:lnTo>
                  <a:pt x="14316" y="14317"/>
                </a:ln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" name="Oval 16"/>
          <p:cNvSpPr/>
          <p:nvPr userDrawn="1"/>
        </p:nvSpPr>
        <p:spPr>
          <a:xfrm>
            <a:off x="2443913" y="3858629"/>
            <a:ext cx="760498" cy="760498"/>
          </a:xfrm>
          <a:prstGeom prst="ellipse">
            <a:avLst/>
          </a:prstGeom>
          <a:solidFill>
            <a:schemeClr val="bg2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 19"/>
          <p:cNvSpPr>
            <a:spLocks noChangeArrowheads="1"/>
          </p:cNvSpPr>
          <p:nvPr userDrawn="1"/>
        </p:nvSpPr>
        <p:spPr bwMode="auto">
          <a:xfrm>
            <a:off x="2569426" y="3979744"/>
            <a:ext cx="515826" cy="492870"/>
          </a:xfrm>
          <a:custGeom>
            <a:avLst/>
            <a:gdLst>
              <a:gd name="T0" fmla="*/ 217915650 w 1691"/>
              <a:gd name="T1" fmla="*/ 79529845 h 1610"/>
              <a:gd name="T2" fmla="*/ 134617743 w 1691"/>
              <a:gd name="T3" fmla="*/ 79529845 h 1610"/>
              <a:gd name="T4" fmla="*/ 109344775 w 1691"/>
              <a:gd name="T5" fmla="*/ 0 h 1610"/>
              <a:gd name="T6" fmla="*/ 83169163 w 1691"/>
              <a:gd name="T7" fmla="*/ 79141154 h 1610"/>
              <a:gd name="T8" fmla="*/ 0 w 1691"/>
              <a:gd name="T9" fmla="*/ 78882026 h 1610"/>
              <a:gd name="T10" fmla="*/ 773542 w 1691"/>
              <a:gd name="T11" fmla="*/ 79529845 h 1610"/>
              <a:gd name="T12" fmla="*/ 0 w 1691"/>
              <a:gd name="T13" fmla="*/ 79529845 h 1610"/>
              <a:gd name="T14" fmla="*/ 67308872 w 1691"/>
              <a:gd name="T15" fmla="*/ 128491276 h 1610"/>
              <a:gd name="T16" fmla="*/ 41778056 w 1691"/>
              <a:gd name="T17" fmla="*/ 208150325 h 1610"/>
              <a:gd name="T18" fmla="*/ 109086928 w 1691"/>
              <a:gd name="T19" fmla="*/ 159059690 h 1610"/>
              <a:gd name="T20" fmla="*/ 175880105 w 1691"/>
              <a:gd name="T21" fmla="*/ 208409453 h 1610"/>
              <a:gd name="T22" fmla="*/ 150478034 w 1691"/>
              <a:gd name="T23" fmla="*/ 128750044 h 1610"/>
              <a:gd name="T24" fmla="*/ 217915650 w 1691"/>
              <a:gd name="T25" fmla="*/ 79529845 h 1610"/>
              <a:gd name="T26" fmla="*/ 153185609 w 1691"/>
              <a:gd name="T27" fmla="*/ 177064016 h 1610"/>
              <a:gd name="T28" fmla="*/ 108829081 w 1691"/>
              <a:gd name="T29" fmla="*/ 144422942 h 1610"/>
              <a:gd name="T30" fmla="*/ 64214347 w 1691"/>
              <a:gd name="T31" fmla="*/ 177064016 h 1610"/>
              <a:gd name="T32" fmla="*/ 81363874 w 1691"/>
              <a:gd name="T33" fmla="*/ 124346315 h 1610"/>
              <a:gd name="T34" fmla="*/ 36749140 w 1691"/>
              <a:gd name="T35" fmla="*/ 91705241 h 1610"/>
              <a:gd name="T36" fmla="*/ 37264834 w 1691"/>
              <a:gd name="T37" fmla="*/ 91705241 h 1610"/>
              <a:gd name="T38" fmla="*/ 36491293 w 1691"/>
              <a:gd name="T39" fmla="*/ 91187346 h 1610"/>
              <a:gd name="T40" fmla="*/ 91679195 w 1691"/>
              <a:gd name="T41" fmla="*/ 91446473 h 1610"/>
              <a:gd name="T42" fmla="*/ 109086928 w 1691"/>
              <a:gd name="T43" fmla="*/ 38728772 h 1610"/>
              <a:gd name="T44" fmla="*/ 125978608 w 1691"/>
              <a:gd name="T45" fmla="*/ 91705241 h 1610"/>
              <a:gd name="T46" fmla="*/ 181424716 w 1691"/>
              <a:gd name="T47" fmla="*/ 91705241 h 1610"/>
              <a:gd name="T48" fmla="*/ 136552135 w 1691"/>
              <a:gd name="T49" fmla="*/ 124605443 h 1610"/>
              <a:gd name="T50" fmla="*/ 153185609 w 1691"/>
              <a:gd name="T51" fmla="*/ 177064016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" name="Text Placeholder 20"/>
          <p:cNvSpPr>
            <a:spLocks noGrp="1"/>
          </p:cNvSpPr>
          <p:nvPr>
            <p:ph type="body" sz="quarter" idx="10"/>
          </p:nvPr>
        </p:nvSpPr>
        <p:spPr>
          <a:xfrm>
            <a:off x="5511799" y="4126396"/>
            <a:ext cx="5842001" cy="19875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Oval 26"/>
          <p:cNvSpPr/>
          <p:nvPr userDrawn="1"/>
        </p:nvSpPr>
        <p:spPr>
          <a:xfrm>
            <a:off x="845224" y="2235759"/>
            <a:ext cx="3971925" cy="3971925"/>
          </a:xfrm>
          <a:prstGeom prst="ellipse">
            <a:avLst/>
          </a:prstGeom>
          <a:noFill/>
          <a:ln w="127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3071976" y="2866258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1405389" y="2866258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3071976" y="4623990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1405389" y="4623990"/>
            <a:ext cx="1175326" cy="992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FontTx/>
              <a:buNone/>
              <a:defRPr sz="2000">
                <a:solidFill>
                  <a:schemeClr val="tx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Freeform: Shape 27">
            <a:extLst>
              <a:ext uri="{FF2B5EF4-FFF2-40B4-BE49-F238E27FC236}">
                <a16:creationId xmlns:a16="http://schemas.microsoft.com/office/drawing/2014/main" id="{DCE58479-5F61-F14A-84DF-5C2FC66069BB}"/>
              </a:ext>
            </a:extLst>
          </p:cNvPr>
          <p:cNvSpPr>
            <a:spLocks/>
          </p:cNvSpPr>
          <p:nvPr userDrawn="1"/>
        </p:nvSpPr>
        <p:spPr bwMode="auto">
          <a:xfrm>
            <a:off x="5511799" y="2940717"/>
            <a:ext cx="954990" cy="695820"/>
          </a:xfrm>
          <a:custGeom>
            <a:avLst/>
            <a:gdLst>
              <a:gd name="T0" fmla="*/ 4287 w 538715"/>
              <a:gd name="T1" fmla="*/ 391719 h 391122"/>
              <a:gd name="T2" fmla="*/ 4287 w 538715"/>
              <a:gd name="T3" fmla="*/ 4287 h 391122"/>
              <a:gd name="T4" fmla="*/ 540052 w 538715"/>
              <a:gd name="T5" fmla="*/ 4287 h 391122"/>
              <a:gd name="T6" fmla="*/ 540052 w 538715"/>
              <a:gd name="T7" fmla="*/ 391719 h 391122"/>
              <a:gd name="T8" fmla="*/ 4287 w 538715"/>
              <a:gd name="T9" fmla="*/ 391719 h 391122"/>
              <a:gd name="T10" fmla="*/ 482490 w 538715"/>
              <a:gd name="T11" fmla="*/ 357773 h 391122"/>
              <a:gd name="T12" fmla="*/ 353346 w 538715"/>
              <a:gd name="T13" fmla="*/ 232319 h 391122"/>
              <a:gd name="T14" fmla="*/ 377699 w 538715"/>
              <a:gd name="T15" fmla="*/ 208704 h 391122"/>
              <a:gd name="T16" fmla="*/ 506843 w 538715"/>
              <a:gd name="T17" fmla="*/ 334158 h 391122"/>
              <a:gd name="T18" fmla="*/ 506843 w 538715"/>
              <a:gd name="T19" fmla="*/ 53731 h 391122"/>
              <a:gd name="T20" fmla="*/ 283239 w 538715"/>
              <a:gd name="T21" fmla="*/ 224939 h 391122"/>
              <a:gd name="T22" fmla="*/ 272908 w 538715"/>
              <a:gd name="T23" fmla="*/ 228629 h 391122"/>
              <a:gd name="T24" fmla="*/ 262575 w 538715"/>
              <a:gd name="T25" fmla="*/ 224939 h 391122"/>
              <a:gd name="T26" fmla="*/ 38233 w 538715"/>
              <a:gd name="T27" fmla="*/ 54468 h 391122"/>
              <a:gd name="T28" fmla="*/ 38233 w 538715"/>
              <a:gd name="T29" fmla="*/ 334896 h 391122"/>
              <a:gd name="T30" fmla="*/ 167377 w 538715"/>
              <a:gd name="T31" fmla="*/ 209441 h 391122"/>
              <a:gd name="T32" fmla="*/ 191730 w 538715"/>
              <a:gd name="T33" fmla="*/ 233056 h 391122"/>
              <a:gd name="T34" fmla="*/ 62586 w 538715"/>
              <a:gd name="T35" fmla="*/ 358511 h 391122"/>
              <a:gd name="T36" fmla="*/ 482490 w 538715"/>
              <a:gd name="T37" fmla="*/ 357773 h 391122"/>
              <a:gd name="T38" fmla="*/ 482490 w 538715"/>
              <a:gd name="T39" fmla="*/ 357773 h 391122"/>
              <a:gd name="T40" fmla="*/ 272170 w 538715"/>
              <a:gd name="T41" fmla="*/ 190992 h 391122"/>
              <a:gd name="T42" fmla="*/ 473635 w 538715"/>
              <a:gd name="T43" fmla="*/ 36758 h 391122"/>
              <a:gd name="T44" fmla="*/ 69966 w 538715"/>
              <a:gd name="T45" fmla="*/ 36758 h 391122"/>
              <a:gd name="T46" fmla="*/ 272170 w 538715"/>
              <a:gd name="T47" fmla="*/ 190992 h 391122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538715" h="391122">
                <a:moveTo>
                  <a:pt x="4287" y="391719"/>
                </a:moveTo>
                <a:lnTo>
                  <a:pt x="4287" y="4287"/>
                </a:lnTo>
                <a:lnTo>
                  <a:pt x="540051" y="4287"/>
                </a:lnTo>
                <a:lnTo>
                  <a:pt x="540051" y="391719"/>
                </a:lnTo>
                <a:lnTo>
                  <a:pt x="4287" y="391719"/>
                </a:lnTo>
                <a:close/>
                <a:moveTo>
                  <a:pt x="482489" y="357773"/>
                </a:moveTo>
                <a:lnTo>
                  <a:pt x="353345" y="232319"/>
                </a:lnTo>
                <a:lnTo>
                  <a:pt x="377698" y="208704"/>
                </a:lnTo>
                <a:lnTo>
                  <a:pt x="506842" y="334158"/>
                </a:lnTo>
                <a:lnTo>
                  <a:pt x="506842" y="53731"/>
                </a:lnTo>
                <a:lnTo>
                  <a:pt x="283238" y="224939"/>
                </a:lnTo>
                <a:cubicBezTo>
                  <a:pt x="280286" y="227153"/>
                  <a:pt x="276597" y="228629"/>
                  <a:pt x="272907" y="228629"/>
                </a:cubicBezTo>
                <a:cubicBezTo>
                  <a:pt x="269217" y="228629"/>
                  <a:pt x="265527" y="227153"/>
                  <a:pt x="262575" y="224939"/>
                </a:cubicBezTo>
                <a:lnTo>
                  <a:pt x="38233" y="54468"/>
                </a:lnTo>
                <a:lnTo>
                  <a:pt x="38233" y="334896"/>
                </a:lnTo>
                <a:lnTo>
                  <a:pt x="167377" y="209441"/>
                </a:lnTo>
                <a:lnTo>
                  <a:pt x="191730" y="233056"/>
                </a:lnTo>
                <a:lnTo>
                  <a:pt x="62586" y="358511"/>
                </a:lnTo>
                <a:lnTo>
                  <a:pt x="482489" y="357773"/>
                </a:lnTo>
                <a:close/>
                <a:moveTo>
                  <a:pt x="272169" y="190992"/>
                </a:moveTo>
                <a:lnTo>
                  <a:pt x="473634" y="36758"/>
                </a:lnTo>
                <a:lnTo>
                  <a:pt x="69966" y="36758"/>
                </a:lnTo>
                <a:lnTo>
                  <a:pt x="272169" y="19099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anchor="ctr"/>
          <a:lstStyle/>
          <a:p>
            <a:endParaRPr lang="en-US" dirty="0"/>
          </a:p>
        </p:txBody>
      </p:sp>
      <p:grpSp>
        <p:nvGrpSpPr>
          <p:cNvPr id="26" name="Group 67">
            <a:extLst>
              <a:ext uri="{FF2B5EF4-FFF2-40B4-BE49-F238E27FC236}">
                <a16:creationId xmlns:a16="http://schemas.microsoft.com/office/drawing/2014/main" id="{614EE956-5A56-8348-9010-9C6110675CD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6934621" y="2732997"/>
            <a:ext cx="647279" cy="903540"/>
            <a:chOff x="2700513" y="4675360"/>
            <a:chExt cx="464919" cy="649411"/>
          </a:xfrm>
          <a:solidFill>
            <a:schemeClr val="bg2"/>
          </a:solidFill>
        </p:grpSpPr>
        <p:sp>
          <p:nvSpPr>
            <p:cNvPr id="28" name="Freeform: Shape 28">
              <a:extLst>
                <a:ext uri="{FF2B5EF4-FFF2-40B4-BE49-F238E27FC236}">
                  <a16:creationId xmlns:a16="http://schemas.microsoft.com/office/drawing/2014/main" id="{22997DDB-A890-3444-A083-752E64F5E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en-US" dirty="0"/>
            </a:p>
          </p:txBody>
        </p:sp>
        <p:sp>
          <p:nvSpPr>
            <p:cNvPr id="29" name="Freeform: Shape 29">
              <a:extLst>
                <a:ext uri="{FF2B5EF4-FFF2-40B4-BE49-F238E27FC236}">
                  <a16:creationId xmlns:a16="http://schemas.microsoft.com/office/drawing/2014/main" id="{855083A9-54BB-3F42-9FFD-4BB2757B3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en-US" dirty="0"/>
            </a:p>
          </p:txBody>
        </p:sp>
      </p:grpSp>
      <p:grpSp>
        <p:nvGrpSpPr>
          <p:cNvPr id="30" name="Group 62">
            <a:extLst>
              <a:ext uri="{FF2B5EF4-FFF2-40B4-BE49-F238E27FC236}">
                <a16:creationId xmlns:a16="http://schemas.microsoft.com/office/drawing/2014/main" id="{5F19A483-33DB-1D4F-9750-27516FF03E5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8049732" y="2941457"/>
            <a:ext cx="1038771" cy="695080"/>
            <a:chOff x="7260409" y="2559609"/>
            <a:chExt cx="642769" cy="429496"/>
          </a:xfrm>
          <a:solidFill>
            <a:schemeClr val="bg2"/>
          </a:solidFill>
        </p:grpSpPr>
        <p:sp>
          <p:nvSpPr>
            <p:cNvPr id="31" name="Freeform: Shape 47">
              <a:extLst>
                <a:ext uri="{FF2B5EF4-FFF2-40B4-BE49-F238E27FC236}">
                  <a16:creationId xmlns:a16="http://schemas.microsoft.com/office/drawing/2014/main" id="{5CF2F27C-40EC-7844-8E86-97319AE59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0409" y="2620122"/>
              <a:ext cx="582994" cy="368983"/>
            </a:xfrm>
            <a:custGeom>
              <a:avLst/>
              <a:gdLst>
                <a:gd name="T0" fmla="*/ 578198 w 582993"/>
                <a:gd name="T1" fmla="*/ 364924 h 368983"/>
                <a:gd name="T2" fmla="*/ 5535 w 582993"/>
                <a:gd name="T3" fmla="*/ 364924 h 368983"/>
                <a:gd name="T4" fmla="*/ 5535 w 582993"/>
                <a:gd name="T5" fmla="*/ 5535 h 368983"/>
                <a:gd name="T6" fmla="*/ 578198 w 582993"/>
                <a:gd name="T7" fmla="*/ 5535 h 368983"/>
                <a:gd name="T8" fmla="*/ 578198 w 582993"/>
                <a:gd name="T9" fmla="*/ 364924 h 368983"/>
                <a:gd name="T10" fmla="*/ 42433 w 582993"/>
                <a:gd name="T11" fmla="*/ 328026 h 368983"/>
                <a:gd name="T12" fmla="*/ 541299 w 582993"/>
                <a:gd name="T13" fmla="*/ 328026 h 368983"/>
                <a:gd name="T14" fmla="*/ 541299 w 582993"/>
                <a:gd name="T15" fmla="*/ 42433 h 368983"/>
                <a:gd name="T16" fmla="*/ 42433 w 582993"/>
                <a:gd name="T17" fmla="*/ 42433 h 368983"/>
                <a:gd name="T18" fmla="*/ 42433 w 582993"/>
                <a:gd name="T19" fmla="*/ 328026 h 368983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82993" h="368983">
                  <a:moveTo>
                    <a:pt x="578197" y="364924"/>
                  </a:moveTo>
                  <a:lnTo>
                    <a:pt x="5535" y="364924"/>
                  </a:lnTo>
                  <a:lnTo>
                    <a:pt x="5535" y="5535"/>
                  </a:lnTo>
                  <a:lnTo>
                    <a:pt x="578197" y="5535"/>
                  </a:lnTo>
                  <a:lnTo>
                    <a:pt x="578197" y="364924"/>
                  </a:lnTo>
                  <a:close/>
                  <a:moveTo>
                    <a:pt x="42433" y="328026"/>
                  </a:moveTo>
                  <a:lnTo>
                    <a:pt x="541298" y="328026"/>
                  </a:lnTo>
                  <a:lnTo>
                    <a:pt x="541298" y="42433"/>
                  </a:lnTo>
                  <a:lnTo>
                    <a:pt x="42433" y="42433"/>
                  </a:lnTo>
                  <a:lnTo>
                    <a:pt x="42433" y="3280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en-US" dirty="0"/>
            </a:p>
          </p:txBody>
        </p:sp>
        <p:sp>
          <p:nvSpPr>
            <p:cNvPr id="32" name="Freeform: Shape 48">
              <a:extLst>
                <a:ext uri="{FF2B5EF4-FFF2-40B4-BE49-F238E27FC236}">
                  <a16:creationId xmlns:a16="http://schemas.microsoft.com/office/drawing/2014/main" id="{EF98DCA3-0165-0E42-98D0-487B14408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2323" y="2559609"/>
              <a:ext cx="560855" cy="346844"/>
            </a:xfrm>
            <a:custGeom>
              <a:avLst/>
              <a:gdLst>
                <a:gd name="T0" fmla="*/ 559749 w 560854"/>
                <a:gd name="T1" fmla="*/ 346475 h 346844"/>
                <a:gd name="T2" fmla="*/ 522850 w 560854"/>
                <a:gd name="T3" fmla="*/ 346475 h 346844"/>
                <a:gd name="T4" fmla="*/ 522850 w 560854"/>
                <a:gd name="T5" fmla="*/ 42433 h 346844"/>
                <a:gd name="T6" fmla="*/ 5535 w 560854"/>
                <a:gd name="T7" fmla="*/ 42433 h 346844"/>
                <a:gd name="T8" fmla="*/ 5535 w 560854"/>
                <a:gd name="T9" fmla="*/ 5535 h 346844"/>
                <a:gd name="T10" fmla="*/ 559749 w 560854"/>
                <a:gd name="T11" fmla="*/ 5535 h 34684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60854" h="346844">
                  <a:moveTo>
                    <a:pt x="559748" y="346475"/>
                  </a:moveTo>
                  <a:lnTo>
                    <a:pt x="522849" y="346475"/>
                  </a:lnTo>
                  <a:lnTo>
                    <a:pt x="522849" y="42433"/>
                  </a:lnTo>
                  <a:lnTo>
                    <a:pt x="5535" y="42433"/>
                  </a:lnTo>
                  <a:lnTo>
                    <a:pt x="5535" y="5535"/>
                  </a:lnTo>
                  <a:lnTo>
                    <a:pt x="559748" y="5535"/>
                  </a:lnTo>
                  <a:lnTo>
                    <a:pt x="559748" y="3464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36096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8DBD5F-C6EC-485E-8ECE-A5152736C4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6EBB0E32-0304-4451-ADB8-C044457D5B85}" type="datetimeFigureOut">
              <a:rPr lang="en-US" smtClean="0"/>
              <a:t>2021-03-06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6C0BE6-E24A-4679-B786-AAB41ADCC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FB9417-93D4-4C41-8E0E-1553E0B5D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DA64F31B-23FA-4075-AF7D-6228CFD12F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CF8E537-3CAC-4F87-B6FE-8A2981063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5228"/>
            <a:ext cx="10515600" cy="650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6091E99-5C2A-457B-B1B8-07D35F719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43188" y="2423319"/>
            <a:ext cx="6905625" cy="201136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6790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53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7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288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D9B9A8-388A-2B4B-8304-EE018BE57D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788109-B7FD-B845-BA61-09E28C700B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580D3-593A-0941-AE9E-3D28F589DA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81293-FADE-7B46-B620-B99FC61272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149416-9C1B-2E4A-832E-37065642D2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- 1</a:t>
            </a:r>
          </a:p>
        </p:txBody>
      </p:sp>
    </p:spTree>
    <p:extLst>
      <p:ext uri="{BB962C8B-B14F-4D97-AF65-F5344CB8AC3E}">
        <p14:creationId xmlns:p14="http://schemas.microsoft.com/office/powerpoint/2010/main" val="424006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2D2800-D25A-644E-889B-9EBB7924F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D2A55F8-EC0F-9B43-9A9F-A9751810A9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F9404-757F-754A-B640-655784F5E3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D4BB9-B53F-D346-AA3B-561512C789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865853-C993-C146-95C4-7C038A5B0A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BFC227-011A-E64A-BC0E-37DD46F286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itle 2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- 2</a:t>
            </a:r>
          </a:p>
        </p:txBody>
      </p:sp>
    </p:spTree>
    <p:extLst>
      <p:ext uri="{BB962C8B-B14F-4D97-AF65-F5344CB8AC3E}">
        <p14:creationId xmlns:p14="http://schemas.microsoft.com/office/powerpoint/2010/main" val="1402055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3178C6-EF00-674B-941D-E2325A8634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5B1D93F-4CD3-EB41-8C1A-82E1EE4445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FB3D5-A433-AE43-B414-4FD6D9EADF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023D8-9A46-3946-BFB5-178EC56BCA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B16BB-4B4C-7F4A-843B-50565E09C4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5833BC-7236-604E-B989-040D9C858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- 3</a:t>
            </a:r>
          </a:p>
        </p:txBody>
      </p:sp>
    </p:spTree>
    <p:extLst>
      <p:ext uri="{BB962C8B-B14F-4D97-AF65-F5344CB8AC3E}">
        <p14:creationId xmlns:p14="http://schemas.microsoft.com/office/powerpoint/2010/main" val="4897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D8053D8-9630-BB49-A1B1-04EAF8237E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277BAE7-6CBD-BF42-B159-406E29B496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4CF4475-8DC4-B344-9944-7803C4AE3DC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DF61124-2020-2441-B4FA-2E6879537B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A716750-0789-1B4C-A3A9-BB427ED660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0352C84-13F0-BD41-ACF5-223FE47ED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- 4</a:t>
            </a:r>
          </a:p>
        </p:txBody>
      </p:sp>
    </p:spTree>
    <p:extLst>
      <p:ext uri="{BB962C8B-B14F-4D97-AF65-F5344CB8AC3E}">
        <p14:creationId xmlns:p14="http://schemas.microsoft.com/office/powerpoint/2010/main" val="3628458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D91FBBC-7E1B-9D48-AA6C-A482B5692D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541990-A59F-6D4C-864D-5ACEB4A964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4C6E59F-4409-0148-9657-A1E0A6848B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71B4838-4582-394A-9B23-24488256EA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DAA10E4-4A50-4A4E-9CE5-B1ECD8112A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6CA8CAC-0BD0-AA45-86EA-19572978C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- 5</a:t>
            </a:r>
          </a:p>
        </p:txBody>
      </p:sp>
    </p:spTree>
    <p:extLst>
      <p:ext uri="{BB962C8B-B14F-4D97-AF65-F5344CB8AC3E}">
        <p14:creationId xmlns:p14="http://schemas.microsoft.com/office/powerpoint/2010/main" val="1600746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F0F12-D725-4DC4-97FD-7589EACB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- 6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90290-D60E-4587-9524-1751F1C307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39298-9BFC-4AF1-B1C9-1B21026C62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120CB3-6ABC-46D8-8D3B-EB1B3D6E27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25DEF6-794E-4076-84BC-896D12D410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7AB49C-C7F0-4D7D-8318-F9C79305E0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819ADEB-9E5B-45B1-863C-8BDE23B76E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786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48CCA2-2C1E-4DEA-8A94-EC73231E7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67F8D8-24C2-4723-8B58-99FCE98C89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Template editing instructions </a:t>
            </a:r>
          </a:p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and feedback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409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ew Stone 2">
      <a:dk1>
        <a:srgbClr val="000000"/>
      </a:dk1>
      <a:lt1>
        <a:srgbClr val="FFFFFF"/>
      </a:lt1>
      <a:dk2>
        <a:srgbClr val="333333"/>
      </a:dk2>
      <a:lt2>
        <a:srgbClr val="C3F5D9"/>
      </a:lt2>
      <a:accent1>
        <a:srgbClr val="81D2CF"/>
      </a:accent1>
      <a:accent2>
        <a:srgbClr val="C0ACBE"/>
      </a:accent2>
      <a:accent3>
        <a:srgbClr val="A5A5A5"/>
      </a:accent3>
      <a:accent4>
        <a:srgbClr val="914093"/>
      </a:accent4>
      <a:accent5>
        <a:srgbClr val="380359"/>
      </a:accent5>
      <a:accent6>
        <a:srgbClr val="FFC900"/>
      </a:accent6>
      <a:hlink>
        <a:srgbClr val="0563C1"/>
      </a:hlink>
      <a:folHlink>
        <a:srgbClr val="7F7F7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234118_Wheel reveal animation_AAS_v4" id="{04A5864A-B4BF-4605-9564-F2597A370AD7}" vid="{24D18AFD-E13B-45E1-9A8D-1F533863A3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33014C0-072F-42DD-BF0B-2FD474A409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36AD98-7B3C-42DF-938A-1C4C7003403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A08C86C-2E9C-4B61-B448-30A79873AA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Wheel reveal animation</Template>
  <TotalTime>0</TotalTime>
  <Words>44</Words>
  <Application>Microsoft Office PowerPoint</Application>
  <PresentationFormat>Widescreen</PresentationFormat>
  <Paragraphs>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Add a Slide Title - 1</vt:lpstr>
      <vt:lpstr>Add a Slide Title - 2</vt:lpstr>
      <vt:lpstr>Add a Slide Title - 3</vt:lpstr>
      <vt:lpstr>Add a Slide Title - 4</vt:lpstr>
      <vt:lpstr>Add a Slide Title - 5</vt:lpstr>
      <vt:lpstr>Add a Slide Title - 6</vt:lpstr>
      <vt:lpstr>Customize this Template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a Slide Title - 1</dc:title>
  <dc:subject/>
  <dc:creator>Mohamed</dc:creator>
  <cp:keywords/>
  <dc:description/>
  <cp:lastModifiedBy>Mohamed</cp:lastModifiedBy>
  <cp:revision>1</cp:revision>
  <dcterms:created xsi:type="dcterms:W3CDTF">2021-03-06T07:11:04Z</dcterms:created>
  <dcterms:modified xsi:type="dcterms:W3CDTF">2021-03-06T07:11:24Z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